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63" r:id="rId4"/>
    <p:sldId id="262" r:id="rId5"/>
    <p:sldId id="258" r:id="rId6"/>
    <p:sldId id="257" r:id="rId7"/>
    <p:sldId id="264" r:id="rId8"/>
    <p:sldId id="267" r:id="rId9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755"/>
    <a:srgbClr val="FFC637"/>
    <a:srgbClr val="6A9843"/>
    <a:srgbClr val="0097D6"/>
    <a:srgbClr val="FF6D00"/>
    <a:srgbClr val="FF1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51" autoAdjust="0"/>
    <p:restoredTop sz="94660"/>
  </p:normalViewPr>
  <p:slideViewPr>
    <p:cSldViewPr snapToGrid="0">
      <p:cViewPr varScale="1">
        <p:scale>
          <a:sx n="207" d="100"/>
          <a:sy n="207" d="100"/>
        </p:scale>
        <p:origin x="1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55" d="100"/>
          <a:sy n="155" d="100"/>
        </p:scale>
        <p:origin x="67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55EAB-0CF1-4F67-B585-7543212F96FA}" type="datetimeFigureOut">
              <a:rPr lang="ca-ES" smtClean="0"/>
              <a:t>8/1/19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80618-BBB8-451A-8C03-A040A23B1BE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3803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2D89F-BB10-4BBE-A682-B376418525D5}" type="datetimeFigureOut">
              <a:rPr lang="ca-ES" smtClean="0"/>
              <a:t>8/1/19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88AF0-568B-4994-8BA7-192FE0AD1C0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8865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88AF0-568B-4994-8BA7-192FE0AD1C01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0650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bg>
      <p:bgPr>
        <a:solidFill>
          <a:srgbClr val="EA5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 spc="-150">
                <a:latin typeface="Calibri" panose="020F0502020204030204" pitchFamily="34" charset="0"/>
              </a:defRPr>
            </a:lvl1pPr>
          </a:lstStyle>
          <a:p>
            <a:r>
              <a:rPr lang="ca-ES" dirty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dirty="0"/>
              <a:t>Feu clic aquí per editar l'estil de subtítols del patró.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8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6176962"/>
            <a:ext cx="12192000" cy="681038"/>
          </a:xfrm>
          <a:prstGeom prst="rect">
            <a:avLst/>
          </a:prstGeom>
          <a:solidFill>
            <a:srgbClr val="EA57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ángulo 6"/>
          <p:cNvSpPr/>
          <p:nvPr userDrawn="1"/>
        </p:nvSpPr>
        <p:spPr>
          <a:xfrm>
            <a:off x="-94268" y="-65988"/>
            <a:ext cx="12396247" cy="1266138"/>
          </a:xfrm>
          <a:prstGeom prst="rect">
            <a:avLst/>
          </a:prstGeom>
          <a:solidFill>
            <a:srgbClr val="EA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899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Bulo-Bold" panose="02000000000000000000" pitchFamily="50" charset="0"/>
                <a:ea typeface="Bulo-Bold" panose="02000000000000000000" pitchFamily="50" charset="0"/>
              </a:defRPr>
            </a:lvl1pPr>
          </a:lstStyle>
          <a:p>
            <a:r>
              <a:rPr lang="ca-ES" dirty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5119"/>
            <a:ext cx="10515600" cy="4351338"/>
          </a:xfrm>
        </p:spPr>
        <p:txBody>
          <a:bodyPr/>
          <a:lstStyle>
            <a:lvl1pPr marL="228600" indent="-228600">
              <a:buClr>
                <a:srgbClr val="FFC637"/>
              </a:buClr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  <a:lvl2pPr marL="685800" indent="-228600">
              <a:buClr>
                <a:srgbClr val="FFC000"/>
              </a:buClr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FFC637"/>
              </a:buClr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  <a:endParaRPr lang="en-US" dirty="0"/>
          </a:p>
        </p:txBody>
      </p:sp>
      <p:sp>
        <p:nvSpPr>
          <p:cNvPr id="5" name="Rectangle arrodonit 4"/>
          <p:cNvSpPr/>
          <p:nvPr userDrawn="1"/>
        </p:nvSpPr>
        <p:spPr>
          <a:xfrm>
            <a:off x="-419100" y="1200150"/>
            <a:ext cx="13309910" cy="7108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71" y="6348461"/>
            <a:ext cx="1120472" cy="364381"/>
          </a:xfrm>
          <a:prstGeom prst="rect">
            <a:avLst/>
          </a:prstGeom>
        </p:spPr>
      </p:pic>
      <p:pic>
        <p:nvPicPr>
          <p:cNvPr id="8" name="Picture 7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2928DF73-476C-8645-8B1B-C44CE98309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031" y="123162"/>
            <a:ext cx="3052809" cy="101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36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ctes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6176962"/>
            <a:ext cx="12192000" cy="681038"/>
          </a:xfrm>
          <a:prstGeom prst="rect">
            <a:avLst/>
          </a:prstGeom>
          <a:solidFill>
            <a:srgbClr val="EA57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ángulo 6"/>
          <p:cNvSpPr/>
          <p:nvPr userDrawn="1"/>
        </p:nvSpPr>
        <p:spPr>
          <a:xfrm>
            <a:off x="-94268" y="-65988"/>
            <a:ext cx="12396247" cy="1266138"/>
          </a:xfrm>
          <a:prstGeom prst="rect">
            <a:avLst/>
          </a:prstGeom>
          <a:solidFill>
            <a:srgbClr val="EA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angle arrodonit 4"/>
          <p:cNvSpPr/>
          <p:nvPr userDrawn="1"/>
        </p:nvSpPr>
        <p:spPr>
          <a:xfrm>
            <a:off x="-419100" y="1200150"/>
            <a:ext cx="13309910" cy="7108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515600" cy="4486274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endParaRPr lang="ca-E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899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Bulo-Bold" panose="02000000000000000000" pitchFamily="50" charset="0"/>
                <a:ea typeface="Bulo-Bold" panose="02000000000000000000" pitchFamily="50" charset="0"/>
              </a:defRPr>
            </a:lvl1pPr>
          </a:lstStyle>
          <a:p>
            <a:r>
              <a:rPr lang="ca-ES" dirty="0"/>
              <a:t>Feu clic aquí per editar l'estil</a:t>
            </a:r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71" y="6348461"/>
            <a:ext cx="1120472" cy="364381"/>
          </a:xfrm>
          <a:prstGeom prst="rect">
            <a:avLst/>
          </a:prstGeom>
        </p:spPr>
      </p:pic>
      <p:pic>
        <p:nvPicPr>
          <p:cNvPr id="13" name="Picture 12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45DA37C5-EA17-2A4C-B317-A089137650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031" y="123162"/>
            <a:ext cx="3052809" cy="101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82857"/>
            <a:ext cx="5157787" cy="82391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Bulo-Medium" panose="02000000000000000000" pitchFamily="50" charset="0"/>
                <a:ea typeface="Bulo-Medium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dirty="0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61854"/>
            <a:ext cx="5157787" cy="368458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lang="ca-E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  <a:cs typeface="+mn-cs"/>
              </a:defRPr>
            </a:lvl1pPr>
            <a:lvl2pPr marL="685800" indent="-228600"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5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052254" y="148210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Bulo-Medium" panose="02000000000000000000" pitchFamily="50" charset="0"/>
                <a:ea typeface="Bulo-Medium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dirty="0"/>
              <a:t>Feu clic aquí per editar estils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52254" y="2361105"/>
            <a:ext cx="5157787" cy="368458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lang="ca-E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  <a:cs typeface="+mn-cs"/>
              </a:defRPr>
            </a:lvl1pPr>
            <a:lvl2pPr marL="685800" indent="-228600"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5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  <a:endParaRPr lang="en-US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-94268" y="-65988"/>
            <a:ext cx="12396247" cy="1266138"/>
          </a:xfrm>
          <a:prstGeom prst="rect">
            <a:avLst/>
          </a:prstGeom>
          <a:solidFill>
            <a:srgbClr val="EA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angle arrodonit 4"/>
          <p:cNvSpPr/>
          <p:nvPr userDrawn="1"/>
        </p:nvSpPr>
        <p:spPr>
          <a:xfrm>
            <a:off x="-419100" y="1200150"/>
            <a:ext cx="13309910" cy="7108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65899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Bulo-Bold" panose="02000000000000000000" pitchFamily="50" charset="0"/>
                <a:ea typeface="Bulo-Bold" panose="02000000000000000000" pitchFamily="50" charset="0"/>
              </a:defRPr>
            </a:lvl1pPr>
          </a:lstStyle>
          <a:p>
            <a:r>
              <a:rPr lang="ca-ES" dirty="0"/>
              <a:t>Feu clic aquí per editar l'estil</a:t>
            </a:r>
            <a:endParaRPr lang="en-US" dirty="0"/>
          </a:p>
        </p:txBody>
      </p:sp>
      <p:sp>
        <p:nvSpPr>
          <p:cNvPr id="13" name="Rectángulo 12"/>
          <p:cNvSpPr/>
          <p:nvPr userDrawn="1"/>
        </p:nvSpPr>
        <p:spPr>
          <a:xfrm>
            <a:off x="0" y="6176962"/>
            <a:ext cx="12192000" cy="681038"/>
          </a:xfrm>
          <a:prstGeom prst="rect">
            <a:avLst/>
          </a:prstGeom>
          <a:solidFill>
            <a:srgbClr val="EA57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71" y="6348461"/>
            <a:ext cx="1120472" cy="364381"/>
          </a:xfrm>
          <a:prstGeom prst="rect">
            <a:avLst/>
          </a:prstGeom>
        </p:spPr>
      </p:pic>
      <p:pic>
        <p:nvPicPr>
          <p:cNvPr id="19" name="Picture 18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7EB44426-1040-3240-8638-949D775C5F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031" y="123162"/>
            <a:ext cx="3052809" cy="101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2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90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CB832-84C8-4D34-B407-475E7054A1F0}" type="datetimeFigureOut">
              <a:rPr lang="ca-ES" smtClean="0"/>
              <a:t>8/1/19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81177-6A50-4F44-B118-1EDBBDEB9BF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5704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8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5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04" y="6069685"/>
            <a:ext cx="1602911" cy="521271"/>
          </a:xfrm>
          <a:prstGeom prst="rect">
            <a:avLst/>
          </a:prstGeom>
        </p:spPr>
      </p:pic>
      <p:sp>
        <p:nvSpPr>
          <p:cNvPr id="7" name="Rectangle arrodonit 5"/>
          <p:cNvSpPr/>
          <p:nvPr/>
        </p:nvSpPr>
        <p:spPr>
          <a:xfrm flipV="1">
            <a:off x="785227" y="4407983"/>
            <a:ext cx="11497899" cy="4571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ítol 1"/>
          <p:cNvSpPr>
            <a:spLocks noGrp="1"/>
          </p:cNvSpPr>
          <p:nvPr>
            <p:ph type="ctrTitle"/>
          </p:nvPr>
        </p:nvSpPr>
        <p:spPr>
          <a:xfrm>
            <a:off x="669304" y="3541972"/>
            <a:ext cx="9468876" cy="815942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ca-ES" b="1" dirty="0">
                <a:solidFill>
                  <a:schemeClr val="bg1"/>
                </a:solidFill>
                <a:latin typeface="Futura Condensed ExtraBold" panose="020B0602020204020303" pitchFamily="34" charset="-79"/>
                <a:ea typeface="Bulo-Medium" panose="02000000000000000000" pitchFamily="50" charset="0"/>
                <a:cs typeface="Futura Condensed ExtraBold" panose="020B0602020204020303" pitchFamily="34" charset="-79"/>
              </a:rPr>
              <a:t>Aquí hi podeu posar el títol principal </a:t>
            </a:r>
          </a:p>
        </p:txBody>
      </p:sp>
      <p:sp>
        <p:nvSpPr>
          <p:cNvPr id="9" name="Subtítol 2"/>
          <p:cNvSpPr>
            <a:spLocks noGrp="1"/>
          </p:cNvSpPr>
          <p:nvPr>
            <p:ph type="subTitle" idx="1"/>
          </p:nvPr>
        </p:nvSpPr>
        <p:spPr>
          <a:xfrm>
            <a:off x="678731" y="4561063"/>
            <a:ext cx="4449453" cy="2296937"/>
          </a:xfrm>
        </p:spPr>
        <p:txBody>
          <a:bodyPr/>
          <a:lstStyle/>
          <a:p>
            <a:pPr algn="l">
              <a:lnSpc>
                <a:spcPts val="2600"/>
              </a:lnSpc>
              <a:spcBef>
                <a:spcPts val="0"/>
              </a:spcBef>
            </a:pPr>
            <a:r>
              <a:rPr lang="ca-ES" b="1" dirty="0">
                <a:solidFill>
                  <a:schemeClr val="bg1"/>
                </a:solidFill>
                <a:latin typeface="Futura" panose="020B0602020204020303" pitchFamily="34" charset="-79"/>
                <a:ea typeface="Bulo-Bold" panose="02000000000000000000" pitchFamily="50" charset="0"/>
                <a:cs typeface="Futura" panose="020B0602020204020303" pitchFamily="34" charset="-79"/>
              </a:rPr>
              <a:t>Aquí, el nom del ponent</a:t>
            </a:r>
          </a:p>
          <a:p>
            <a:pPr algn="l">
              <a:lnSpc>
                <a:spcPts val="2600"/>
              </a:lnSpc>
              <a:spcBef>
                <a:spcPts val="0"/>
              </a:spcBef>
            </a:pPr>
            <a:r>
              <a:rPr lang="es-ES" dirty="0" err="1">
                <a:solidFill>
                  <a:schemeClr val="bg1"/>
                </a:solidFill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Càrrec</a:t>
            </a:r>
            <a:r>
              <a:rPr lang="es-ES" dirty="0">
                <a:solidFill>
                  <a:schemeClr val="bg1"/>
                </a:solidFill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 del </a:t>
            </a:r>
            <a:r>
              <a:rPr lang="es-ES" dirty="0" err="1">
                <a:solidFill>
                  <a:schemeClr val="bg1"/>
                </a:solidFill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ponent</a:t>
            </a:r>
            <a:endParaRPr lang="es-ES" dirty="0">
              <a:solidFill>
                <a:schemeClr val="bg1"/>
              </a:solidFill>
              <a:latin typeface="Futura Condensed Medium" panose="020B0602020204020303" pitchFamily="34" charset="-79"/>
              <a:ea typeface="Bulo-Regular" panose="02000000000000000000" pitchFamily="50" charset="0"/>
              <a:cs typeface="Futura Condensed Medium" panose="020B0602020204020303" pitchFamily="34" charset="-79"/>
            </a:endParaRPr>
          </a:p>
          <a:p>
            <a:pPr algn="l">
              <a:lnSpc>
                <a:spcPts val="2600"/>
              </a:lnSpc>
              <a:spcBef>
                <a:spcPts val="0"/>
              </a:spcBef>
            </a:pPr>
            <a:br>
              <a:rPr lang="es-ES" dirty="0">
                <a:solidFill>
                  <a:schemeClr val="bg1"/>
                </a:solidFill>
                <a:latin typeface="Bulo-Regular" panose="02000000000000000000" pitchFamily="50" charset="0"/>
                <a:ea typeface="Bulo-Regular" panose="02000000000000000000" pitchFamily="50" charset="0"/>
              </a:rPr>
            </a:br>
            <a:r>
              <a:rPr lang="es-ES" dirty="0">
                <a:solidFill>
                  <a:schemeClr val="bg1"/>
                </a:solidFill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Aquí, el </a:t>
            </a:r>
            <a:r>
              <a:rPr lang="es-ES" dirty="0" err="1">
                <a:solidFill>
                  <a:schemeClr val="bg1"/>
                </a:solidFill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lloc</a:t>
            </a:r>
            <a:endParaRPr lang="es-ES" dirty="0">
              <a:solidFill>
                <a:schemeClr val="bg1"/>
              </a:solidFill>
              <a:latin typeface="Futura Condensed Medium" panose="020B0602020204020303" pitchFamily="34" charset="-79"/>
              <a:ea typeface="Bulo-Regular" panose="02000000000000000000" pitchFamily="50" charset="0"/>
              <a:cs typeface="Futura Condensed Medium" panose="020B0602020204020303" pitchFamily="34" charset="-79"/>
            </a:endParaRPr>
          </a:p>
          <a:p>
            <a:pPr algn="l">
              <a:lnSpc>
                <a:spcPts val="2600"/>
              </a:lnSpc>
              <a:spcBef>
                <a:spcPts val="0"/>
              </a:spcBef>
            </a:pPr>
            <a:r>
              <a:rPr lang="es-ES" dirty="0">
                <a:solidFill>
                  <a:schemeClr val="bg1"/>
                </a:solidFill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Aquí, la data</a:t>
            </a:r>
            <a:endParaRPr lang="ca-ES" dirty="0">
              <a:solidFill>
                <a:schemeClr val="bg1"/>
              </a:solidFill>
              <a:latin typeface="Futura Condensed Medium" panose="020B0602020204020303" pitchFamily="34" charset="-79"/>
              <a:ea typeface="Bulo-Regular" panose="02000000000000000000" pitchFamily="50" charset="0"/>
              <a:cs typeface="Futura Condensed Medium" panose="020B0602020204020303" pitchFamily="34" charset="-79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7B7AFC-1D3E-4044-A817-B9F649AE03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4"/>
          <a:stretch/>
        </p:blipFill>
        <p:spPr>
          <a:xfrm>
            <a:off x="0" y="0"/>
            <a:ext cx="12192000" cy="318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6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637"/>
              </a:buClr>
              <a:buBlip>
                <a:blip r:embed="rId3"/>
              </a:buBlip>
            </a:pPr>
            <a:r>
              <a:rPr lang="ca-ES" dirty="0"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  <a:cs typeface="Calibri" panose="020F0502020204030204" pitchFamily="34" charset="0"/>
              </a:rPr>
              <a:t> </a:t>
            </a:r>
            <a:r>
              <a:rPr lang="ca-ES" dirty="0">
                <a:solidFill>
                  <a:schemeClr val="tx1">
                    <a:lumMod val="85000"/>
                    <a:lumOff val="15000"/>
                  </a:schemeClr>
                </a:solidFill>
                <a:latin typeface="Futura Medium" panose="020B0602020204020303" pitchFamily="34" charset="-79"/>
                <a:ea typeface="Bulo-Regular" panose="02000000000000000000" pitchFamily="50" charset="0"/>
                <a:cs typeface="Futura Medium" panose="020B0602020204020303" pitchFamily="34" charset="-79"/>
              </a:rPr>
              <a:t>Aquí va text en format llista	</a:t>
            </a:r>
          </a:p>
          <a:p>
            <a:pPr lvl="1">
              <a:buClr>
                <a:srgbClr val="FFC637"/>
              </a:buClr>
              <a:buBlip>
                <a:blip r:embed="rId3"/>
              </a:buBlip>
            </a:pPr>
            <a:r>
              <a:rPr lang="ca-ES" dirty="0">
                <a:solidFill>
                  <a:schemeClr val="tx1">
                    <a:lumMod val="85000"/>
                    <a:lumOff val="15000"/>
                  </a:schemeClr>
                </a:solidFill>
                <a:latin typeface="Futura Medium" panose="020B0602020204020303" pitchFamily="34" charset="-79"/>
                <a:ea typeface="Bulo-Regular" panose="02000000000000000000" pitchFamily="50" charset="0"/>
                <a:cs typeface="Futura Medium" panose="020B0602020204020303" pitchFamily="34" charset="-79"/>
              </a:rPr>
              <a:t> altres línies</a:t>
            </a:r>
          </a:p>
          <a:p>
            <a:pPr lvl="2">
              <a:buClr>
                <a:srgbClr val="FFC637"/>
              </a:buClr>
              <a:buBlip>
                <a:blip r:embed="rId3"/>
              </a:buBlip>
            </a:pPr>
            <a:r>
              <a:rPr lang="ca-ES" dirty="0">
                <a:solidFill>
                  <a:schemeClr val="tx1">
                    <a:lumMod val="85000"/>
                    <a:lumOff val="15000"/>
                  </a:schemeClr>
                </a:solidFill>
                <a:latin typeface="Futura Medium" panose="020B0602020204020303" pitchFamily="34" charset="-79"/>
                <a:ea typeface="Bulo-Regular" panose="02000000000000000000" pitchFamily="50" charset="0"/>
                <a:cs typeface="Futura Medium" panose="020B0602020204020303" pitchFamily="34" charset="-79"/>
              </a:rPr>
              <a:t> altres línies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Diapositiva d’exemple</a:t>
            </a:r>
          </a:p>
        </p:txBody>
      </p:sp>
    </p:spTree>
    <p:extLst>
      <p:ext uri="{BB962C8B-B14F-4D97-AF65-F5344CB8AC3E}">
        <p14:creationId xmlns:p14="http://schemas.microsoft.com/office/powerpoint/2010/main" val="346139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"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Lorem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ipsum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dolor sit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amet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consectetur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adipiscing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elit,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sed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do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eiusmod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tempor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incididunt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ut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labore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et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dolore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magna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aliqua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</a:t>
            </a:r>
          </a:p>
          <a:p>
            <a:pPr marL="0" indent="0">
              <a:buNone/>
            </a:pPr>
            <a:endParaRPr lang="ca-E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Ut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enim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ad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minim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veniam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quis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nostrud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exercitation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ullamco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laboris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nisi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ut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aliquip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ex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ea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commodo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consequat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</a:t>
            </a:r>
          </a:p>
          <a:p>
            <a:pPr marL="0" indent="0">
              <a:buNone/>
            </a:pPr>
            <a:endParaRPr lang="ca-ES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buNone/>
            </a:pP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Duis aute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irure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dolor in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reprehenderit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in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voluptate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velit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esse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cillum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dolore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eu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fugiat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nulla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pariatur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Excepteur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sint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occaecat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cupidatat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non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proident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sunt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in culpa qui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officia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deserunt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mollit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anim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id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est </a:t>
            </a:r>
            <a:r>
              <a:rPr lang="ca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laborum</a:t>
            </a:r>
            <a:r>
              <a:rPr lang="ca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."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Diapositiva d’exemple</a:t>
            </a:r>
          </a:p>
        </p:txBody>
      </p:sp>
    </p:spTree>
    <p:extLst>
      <p:ext uri="{BB962C8B-B14F-4D97-AF65-F5344CB8AC3E}">
        <p14:creationId xmlns:p14="http://schemas.microsoft.com/office/powerpoint/2010/main" val="6420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36" y="1548432"/>
            <a:ext cx="7717109" cy="4015606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732024" y="56448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FFC637"/>
              </a:buClr>
              <a:buBlip>
                <a:blip r:embed="rId3"/>
              </a:buBlip>
            </a:pPr>
            <a:r>
              <a:rPr lang="ca-ES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Aquí va text el peu de foto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2984" y="65899"/>
            <a:ext cx="10515600" cy="1325563"/>
          </a:xfrm>
        </p:spPr>
        <p:txBody>
          <a:bodyPr/>
          <a:lstStyle/>
          <a:p>
            <a:r>
              <a:rPr lang="ca-ES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Diapositiva d’exemple amb fotos</a:t>
            </a:r>
          </a:p>
        </p:txBody>
      </p:sp>
    </p:spTree>
    <p:extLst>
      <p:ext uri="{BB962C8B-B14F-4D97-AF65-F5344CB8AC3E}">
        <p14:creationId xmlns:p14="http://schemas.microsoft.com/office/powerpoint/2010/main" val="73079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0" y="-269462"/>
            <a:ext cx="9073205" cy="2045866"/>
          </a:xfrm>
        </p:spPr>
        <p:txBody>
          <a:bodyPr>
            <a:normAutofit/>
          </a:bodyPr>
          <a:lstStyle/>
          <a:p>
            <a:r>
              <a:rPr lang="ca-ES" sz="24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Recursos gràfics que podeu copiar i enganxar a les vostres diapositives de </a:t>
            </a:r>
            <a:r>
              <a:rPr lang="ca-ES" sz="2400" b="1" dirty="0" err="1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powerpoint</a:t>
            </a:r>
            <a:r>
              <a:rPr lang="ca-ES" sz="24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. Adapteu-hi la mida a les vostres necessitats.</a:t>
            </a:r>
            <a:br>
              <a:rPr lang="ca-ES" sz="2400" b="1" dirty="0">
                <a:latin typeface="Futura" panose="020B0602020204020303" pitchFamily="34" charset="-79"/>
                <a:cs typeface="Futura" panose="020B0602020204020303" pitchFamily="34" charset="-79"/>
              </a:rPr>
            </a:br>
            <a:endParaRPr lang="ca-ES" sz="2400" b="1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98" y="1615794"/>
            <a:ext cx="1434982" cy="1560258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12" y="4053497"/>
            <a:ext cx="975781" cy="1393973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697" y="4214514"/>
            <a:ext cx="836384" cy="975781"/>
          </a:xfrm>
          <a:prstGeom prst="rect">
            <a:avLst/>
          </a:prstGeom>
        </p:spPr>
      </p:pic>
      <p:pic>
        <p:nvPicPr>
          <p:cNvPr id="15" name="Imat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775" y="1615794"/>
            <a:ext cx="1238250" cy="1200150"/>
          </a:xfrm>
          <a:prstGeom prst="rect">
            <a:avLst/>
          </a:prstGeom>
        </p:spPr>
      </p:pic>
      <p:pic>
        <p:nvPicPr>
          <p:cNvPr id="16" name="Imat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205" y="1699677"/>
            <a:ext cx="1028700" cy="1476375"/>
          </a:xfrm>
          <a:prstGeom prst="rect">
            <a:avLst/>
          </a:prstGeom>
        </p:spPr>
      </p:pic>
      <p:pic>
        <p:nvPicPr>
          <p:cNvPr id="17" name="Imat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70" y="1739661"/>
            <a:ext cx="942975" cy="1133475"/>
          </a:xfrm>
          <a:prstGeom prst="rect">
            <a:avLst/>
          </a:prstGeom>
        </p:spPr>
      </p:pic>
      <p:pic>
        <p:nvPicPr>
          <p:cNvPr id="18" name="Imatg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55" y="1729236"/>
            <a:ext cx="1266825" cy="1133475"/>
          </a:xfrm>
          <a:prstGeom prst="rect">
            <a:avLst/>
          </a:prstGeom>
        </p:spPr>
      </p:pic>
      <p:pic>
        <p:nvPicPr>
          <p:cNvPr id="19" name="Imatg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94" y="1510942"/>
            <a:ext cx="1162050" cy="1409700"/>
          </a:xfrm>
          <a:prstGeom prst="rect">
            <a:avLst/>
          </a:prstGeom>
        </p:spPr>
      </p:pic>
      <p:pic>
        <p:nvPicPr>
          <p:cNvPr id="24" name="Imatg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87" y="3836893"/>
            <a:ext cx="2241093" cy="2137007"/>
          </a:xfrm>
          <a:prstGeom prst="rect">
            <a:avLst/>
          </a:prstGeom>
        </p:spPr>
      </p:pic>
      <p:sp>
        <p:nvSpPr>
          <p:cNvPr id="25" name="Fletxa dreta 24"/>
          <p:cNvSpPr/>
          <p:nvPr/>
        </p:nvSpPr>
        <p:spPr>
          <a:xfrm>
            <a:off x="166085" y="1786128"/>
            <a:ext cx="968828" cy="587829"/>
          </a:xfrm>
          <a:prstGeom prst="rightArrow">
            <a:avLst/>
          </a:prstGeom>
          <a:solidFill>
            <a:srgbClr val="EA575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Fletxa dreta 25"/>
          <p:cNvSpPr/>
          <p:nvPr/>
        </p:nvSpPr>
        <p:spPr>
          <a:xfrm>
            <a:off x="1525877" y="1807044"/>
            <a:ext cx="968828" cy="587829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Fletxa dreta 26"/>
          <p:cNvSpPr/>
          <p:nvPr/>
        </p:nvSpPr>
        <p:spPr>
          <a:xfrm>
            <a:off x="2785154" y="1830797"/>
            <a:ext cx="968828" cy="587829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442" y="5424711"/>
            <a:ext cx="2251096" cy="73206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48" y="5424711"/>
            <a:ext cx="2251098" cy="732064"/>
          </a:xfrm>
          <a:prstGeom prst="rect">
            <a:avLst/>
          </a:prstGeom>
        </p:spPr>
      </p:pic>
      <p:pic>
        <p:nvPicPr>
          <p:cNvPr id="8" name="Picture 7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74793475-01AB-134B-BE0A-6C5FB503A40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t="22019" r="5033" b="22018"/>
          <a:stretch/>
        </p:blipFill>
        <p:spPr>
          <a:xfrm>
            <a:off x="420979" y="3034234"/>
            <a:ext cx="3037884" cy="10780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0D01FC-5DBB-BB46-B36D-8F477F4881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46" y="3122095"/>
            <a:ext cx="899512" cy="902296"/>
          </a:xfrm>
          <a:prstGeom prst="rect">
            <a:avLst/>
          </a:prstGeom>
        </p:spPr>
      </p:pic>
      <p:pic>
        <p:nvPicPr>
          <p:cNvPr id="20" name="Picture 19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97E81F3D-921D-594C-9182-BB72AB0999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07" y="3086034"/>
            <a:ext cx="3063975" cy="9744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57D487-EA0F-A740-B76C-82DB01FBD0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24784" r="6563" b="24317"/>
          <a:stretch/>
        </p:blipFill>
        <p:spPr>
          <a:xfrm>
            <a:off x="8980563" y="3112004"/>
            <a:ext cx="2759665" cy="9224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FDAD2A-28E8-2F41-8A4E-6F09936E7ED3}"/>
              </a:ext>
            </a:extLst>
          </p:cNvPr>
          <p:cNvSpPr txBox="1"/>
          <p:nvPr/>
        </p:nvSpPr>
        <p:spPr>
          <a:xfrm>
            <a:off x="8571694" y="4403713"/>
            <a:ext cx="3577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#</a:t>
            </a:r>
            <a:r>
              <a:rPr lang="ca-ES" sz="2000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CapALaIndependència</a:t>
            </a:r>
            <a:endParaRPr lang="ca-ES" sz="20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4BCBEC-AD41-5644-A366-475D87F43C84}"/>
              </a:ext>
            </a:extLst>
          </p:cNvPr>
          <p:cNvSpPr txBox="1"/>
          <p:nvPr/>
        </p:nvSpPr>
        <p:spPr>
          <a:xfrm>
            <a:off x="773677" y="4443080"/>
            <a:ext cx="357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#CAPALAINDEPENDÈNCIA</a:t>
            </a:r>
          </a:p>
        </p:txBody>
      </p:sp>
    </p:spTree>
    <p:extLst>
      <p:ext uri="{BB962C8B-B14F-4D97-AF65-F5344CB8AC3E}">
        <p14:creationId xmlns:p14="http://schemas.microsoft.com/office/powerpoint/2010/main" val="235747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arrodonit 4"/>
          <p:cNvSpPr/>
          <p:nvPr/>
        </p:nvSpPr>
        <p:spPr>
          <a:xfrm>
            <a:off x="2183992" y="2373348"/>
            <a:ext cx="2340428" cy="849086"/>
          </a:xfrm>
          <a:prstGeom prst="roundRect">
            <a:avLst/>
          </a:prstGeom>
          <a:solidFill>
            <a:srgbClr val="EA575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angle arrodonit 6"/>
          <p:cNvSpPr/>
          <p:nvPr/>
        </p:nvSpPr>
        <p:spPr>
          <a:xfrm>
            <a:off x="7572647" y="3673738"/>
            <a:ext cx="2378625" cy="84908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Rectangle arrodonit 9"/>
          <p:cNvSpPr/>
          <p:nvPr/>
        </p:nvSpPr>
        <p:spPr>
          <a:xfrm>
            <a:off x="4972259" y="3673738"/>
            <a:ext cx="2378625" cy="8490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QuadreDeText 11"/>
          <p:cNvSpPr txBox="1"/>
          <p:nvPr/>
        </p:nvSpPr>
        <p:spPr>
          <a:xfrm>
            <a:off x="2522272" y="2475964"/>
            <a:ext cx="1714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Principal</a:t>
            </a:r>
          </a:p>
        </p:txBody>
      </p:sp>
      <p:sp>
        <p:nvSpPr>
          <p:cNvPr id="13" name="QuadreDeText 12"/>
          <p:cNvSpPr txBox="1"/>
          <p:nvPr/>
        </p:nvSpPr>
        <p:spPr>
          <a:xfrm>
            <a:off x="7829652" y="3805893"/>
            <a:ext cx="1856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Secundari</a:t>
            </a:r>
          </a:p>
        </p:txBody>
      </p:sp>
      <p:sp>
        <p:nvSpPr>
          <p:cNvPr id="14" name="QuadreDeText 13"/>
          <p:cNvSpPr txBox="1"/>
          <p:nvPr/>
        </p:nvSpPr>
        <p:spPr>
          <a:xfrm>
            <a:off x="5229264" y="3805892"/>
            <a:ext cx="189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Secundari</a:t>
            </a:r>
          </a:p>
        </p:txBody>
      </p:sp>
      <p:sp>
        <p:nvSpPr>
          <p:cNvPr id="17" name="Rectangle arrodonit 16"/>
          <p:cNvSpPr/>
          <p:nvPr/>
        </p:nvSpPr>
        <p:spPr>
          <a:xfrm>
            <a:off x="4873459" y="2370951"/>
            <a:ext cx="2340428" cy="84908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QuadreDeText 17"/>
          <p:cNvSpPr txBox="1"/>
          <p:nvPr/>
        </p:nvSpPr>
        <p:spPr>
          <a:xfrm>
            <a:off x="5211740" y="2473567"/>
            <a:ext cx="1719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Principal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587" y="-80405"/>
            <a:ext cx="7165848" cy="1325563"/>
          </a:xfrm>
        </p:spPr>
        <p:txBody>
          <a:bodyPr/>
          <a:lstStyle/>
          <a:p>
            <a:r>
              <a:rPr lang="ca-ES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Selecció de colors i fonts que podeu usar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23465" y="5287629"/>
            <a:ext cx="10344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Font a </a:t>
            </a:r>
            <a:r>
              <a:rPr lang="es-ES" sz="2400" dirty="0" err="1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utilitzar</a:t>
            </a:r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: Futura en totes les </a:t>
            </a:r>
            <a:r>
              <a:rPr lang="es-ES" sz="2400" dirty="0" err="1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seves</a:t>
            </a:r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 </a:t>
            </a:r>
            <a:r>
              <a:rPr lang="es-ES" sz="2400" dirty="0" err="1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variants</a:t>
            </a:r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 (regular, </a:t>
            </a:r>
            <a:r>
              <a:rPr lang="es-ES" sz="2400" dirty="0" err="1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medium</a:t>
            </a:r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, </a:t>
            </a:r>
            <a:r>
              <a:rPr lang="es-ES" sz="2400" dirty="0" err="1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bold</a:t>
            </a:r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, </a:t>
            </a:r>
            <a:r>
              <a:rPr lang="es-ES" sz="2400" dirty="0" err="1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italic</a:t>
            </a:r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, </a:t>
            </a:r>
            <a:r>
              <a:rPr lang="es-ES" sz="2400" dirty="0" err="1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etc</a:t>
            </a:r>
            <a:r>
              <a:rPr lang="es-ES" sz="2400" dirty="0">
                <a:latin typeface="Futura Condensed Medium" panose="020B0602020204020303" pitchFamily="34" charset="-79"/>
                <a:ea typeface="Bulo-Regular" panose="02000000000000000000" pitchFamily="50" charset="0"/>
                <a:cs typeface="Futura Condensed Medium" panose="020B0602020204020303" pitchFamily="34" charset="-79"/>
              </a:rPr>
              <a:t>).</a:t>
            </a:r>
            <a:endParaRPr lang="ca-ES" sz="2400" dirty="0">
              <a:latin typeface="Futura Condensed Medium" panose="020B0602020204020303" pitchFamily="34" charset="-79"/>
              <a:ea typeface="Bulo-Regular" panose="02000000000000000000" pitchFamily="50" charset="0"/>
              <a:cs typeface="Futura Condensed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3397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Diapositiva d’exemple</a:t>
            </a:r>
          </a:p>
        </p:txBody>
      </p:sp>
      <p:sp>
        <p:nvSpPr>
          <p:cNvPr id="5" name="Contenidor de contingut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s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Insertar </a:t>
            </a:r>
            <a:r>
              <a:rPr lang="es-ES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text</a:t>
            </a:r>
            <a:r>
              <a:rPr lang="es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aquí</a:t>
            </a:r>
          </a:p>
        </p:txBody>
      </p:sp>
    </p:spTree>
    <p:extLst>
      <p:ext uri="{BB962C8B-B14F-4D97-AF65-F5344CB8AC3E}">
        <p14:creationId xmlns:p14="http://schemas.microsoft.com/office/powerpoint/2010/main" val="346270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56" y="6147773"/>
            <a:ext cx="1304712" cy="424296"/>
          </a:xfrm>
          <a:prstGeom prst="rect">
            <a:avLst/>
          </a:prstGeom>
        </p:spPr>
      </p:pic>
      <p:pic>
        <p:nvPicPr>
          <p:cNvPr id="8" name="Picture 7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0466735A-CB65-8648-812D-C5744EA54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641181"/>
            <a:ext cx="12192000" cy="35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55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Tema de l'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l'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903</TotalTime>
  <Words>182</Words>
  <Application>Microsoft Macintosh PowerPoint</Application>
  <PresentationFormat>Widescreen</PresentationFormat>
  <Paragraphs>29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Bulo-Bold</vt:lpstr>
      <vt:lpstr>Bulo-Medium</vt:lpstr>
      <vt:lpstr>Bulo-Regular</vt:lpstr>
      <vt:lpstr>Calibri</vt:lpstr>
      <vt:lpstr>Futura</vt:lpstr>
      <vt:lpstr>Futura Condensed ExtraBold</vt:lpstr>
      <vt:lpstr>Futura Condensed Medium</vt:lpstr>
      <vt:lpstr>Futura Medium</vt:lpstr>
      <vt:lpstr>Tema de l'Office</vt:lpstr>
      <vt:lpstr>Aquí hi podeu posar el títol principal </vt:lpstr>
      <vt:lpstr>Diapositiva d’exemple</vt:lpstr>
      <vt:lpstr>Diapositiva d’exemple</vt:lpstr>
      <vt:lpstr>Diapositiva d’exemple amb fotos</vt:lpstr>
      <vt:lpstr>Recursos gràfics que podeu copiar i enganxar a les vostres diapositives de powerpoint. Adapteu-hi la mida a les vostres necessitats. </vt:lpstr>
      <vt:lpstr>Selecció de colors i fonts que podeu usar</vt:lpstr>
      <vt:lpstr>Diapositiva d’exemple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Lola</dc:creator>
  <cp:lastModifiedBy>ANC Assemblea</cp:lastModifiedBy>
  <cp:revision>72</cp:revision>
  <dcterms:created xsi:type="dcterms:W3CDTF">2016-03-15T15:37:49Z</dcterms:created>
  <dcterms:modified xsi:type="dcterms:W3CDTF">2019-01-08T15:37:02Z</dcterms:modified>
</cp:coreProperties>
</file>