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3" r:id="rId4"/>
    <p:sldId id="262" r:id="rId5"/>
    <p:sldId id="258" r:id="rId6"/>
    <p:sldId id="257" r:id="rId7"/>
    <p:sldId id="264" r:id="rId8"/>
    <p:sldId id="267" r:id="rId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F20"/>
    <a:srgbClr val="EA5755"/>
    <a:srgbClr val="FFC637"/>
    <a:srgbClr val="6A9843"/>
    <a:srgbClr val="0097D6"/>
    <a:srgbClr val="FF6D00"/>
    <a:srgbClr val="FF1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4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55EAB-0CF1-4F67-B585-7543212F96FA}" type="datetimeFigureOut">
              <a:rPr lang="ca-ES" smtClean="0"/>
              <a:t>6/2/2019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80618-BBB8-451A-8C03-A040A23B1BE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80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2D89F-BB10-4BBE-A682-B376418525D5}" type="datetimeFigureOut">
              <a:rPr lang="ca-ES" smtClean="0"/>
              <a:t>6/2/2019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8AF0-568B-4994-8BA7-192FE0AD1C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865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bg>
      <p:bgPr>
        <a:solidFill>
          <a:srgbClr val="EA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spc="-150">
                <a:latin typeface="Calibri" panose="020F0502020204030204" pitchFamily="34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dirty="0"/>
              <a:t>Feu clic aquí per editar l'estil de subtítols del patró.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8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211F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21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ulo-Bold" panose="02000000000000000000" pitchFamily="50" charset="0"/>
                <a:ea typeface="Bulo-Bold" panose="02000000000000000000" pitchFamily="50" charset="0"/>
                <a:cs typeface="Futura" panose="020B0602020204020303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5119"/>
            <a:ext cx="10515600" cy="4351338"/>
          </a:xfrm>
        </p:spPr>
        <p:txBody>
          <a:bodyPr/>
          <a:lstStyle>
            <a:lvl1pPr marL="228600" indent="-228600">
              <a:buClr>
                <a:srgbClr val="FFC637"/>
              </a:buClr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 marL="685800" indent="-228600">
              <a:buClr>
                <a:srgbClr val="FFC000"/>
              </a:buClr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C637"/>
              </a:buClr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5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1" y="6348461"/>
            <a:ext cx="1120472" cy="3643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12" y="197665"/>
            <a:ext cx="1698171" cy="7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3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EA57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448627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endParaRPr lang="ca-E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Bulo-Bold" panose="02000000000000000000" pitchFamily="50" charset="0"/>
                <a:ea typeface="Bulo-Bold" panose="02000000000000000000" pitchFamily="50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1" y="6348461"/>
            <a:ext cx="1120472" cy="36438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3F0F213-49E7-F24D-921F-23C280D19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2306" r="6176" b="22724"/>
          <a:stretch/>
        </p:blipFill>
        <p:spPr>
          <a:xfrm>
            <a:off x="9599491" y="268927"/>
            <a:ext cx="2281653" cy="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2857"/>
            <a:ext cx="5157787" cy="82391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Bulo-Medium" panose="02000000000000000000" pitchFamily="50" charset="0"/>
                <a:ea typeface="Bulo-Medium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61854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lang="ca-E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  <a:cs typeface="+mn-cs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5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052254" y="148210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Bulo-Medium" panose="02000000000000000000" pitchFamily="50" charset="0"/>
                <a:ea typeface="Bulo-Medium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52254" y="2361105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lang="ca-E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  <a:cs typeface="+mn-cs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5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Bulo-Bold" panose="02000000000000000000" pitchFamily="50" charset="0"/>
                <a:ea typeface="Bulo-Bold" panose="02000000000000000000" pitchFamily="50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EA57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1" y="6348461"/>
            <a:ext cx="1120472" cy="36438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440D73F-63B8-4443-83A1-364851100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2306" r="6176" b="22724"/>
          <a:stretch/>
        </p:blipFill>
        <p:spPr>
          <a:xfrm>
            <a:off x="9599491" y="268927"/>
            <a:ext cx="2281653" cy="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2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B832-84C8-4D34-B407-475E7054A1F0}" type="datetimeFigureOut">
              <a:rPr lang="ca-ES" smtClean="0"/>
              <a:t>6/2/2019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81177-6A50-4F44-B118-1EDBBDEB9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70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.png"/><Relationship Id="rId17" Type="http://schemas.openxmlformats.org/officeDocument/2006/relationships/image" Target="../media/image7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04" y="6069685"/>
            <a:ext cx="1602911" cy="521271"/>
          </a:xfrm>
          <a:prstGeom prst="rect">
            <a:avLst/>
          </a:prstGeom>
        </p:spPr>
      </p:pic>
      <p:sp>
        <p:nvSpPr>
          <p:cNvPr id="7" name="Rectangle arrodonit 5"/>
          <p:cNvSpPr/>
          <p:nvPr/>
        </p:nvSpPr>
        <p:spPr>
          <a:xfrm flipV="1">
            <a:off x="785227" y="4407983"/>
            <a:ext cx="11497899" cy="457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ítol 1"/>
          <p:cNvSpPr>
            <a:spLocks noGrp="1"/>
          </p:cNvSpPr>
          <p:nvPr>
            <p:ph type="ctrTitle"/>
          </p:nvPr>
        </p:nvSpPr>
        <p:spPr>
          <a:xfrm>
            <a:off x="669304" y="3541972"/>
            <a:ext cx="9468876" cy="81594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latin typeface="Futura Condensed ExtraBold" panose="020B0602020204020303" pitchFamily="34" charset="-79"/>
                <a:ea typeface="Bulo-Medium" panose="02000000000000000000" pitchFamily="50" charset="0"/>
                <a:cs typeface="Futura Condensed ExtraBold" panose="020B0602020204020303" pitchFamily="34" charset="-79"/>
              </a:rPr>
              <a:t>Aquí hi podeu posar el títol principal </a:t>
            </a:r>
          </a:p>
        </p:txBody>
      </p:sp>
      <p:sp>
        <p:nvSpPr>
          <p:cNvPr id="9" name="Subtítol 2"/>
          <p:cNvSpPr>
            <a:spLocks noGrp="1"/>
          </p:cNvSpPr>
          <p:nvPr>
            <p:ph type="subTitle" idx="1"/>
          </p:nvPr>
        </p:nvSpPr>
        <p:spPr>
          <a:xfrm>
            <a:off x="678731" y="4561063"/>
            <a:ext cx="4449453" cy="2296937"/>
          </a:xfrm>
        </p:spPr>
        <p:txBody>
          <a:bodyPr/>
          <a:lstStyle/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ea typeface="Bulo-Bold" panose="02000000000000000000" pitchFamily="50" charset="0"/>
                <a:cs typeface="Futura" panose="020B0602020204020303" pitchFamily="34" charset="-79"/>
              </a:rPr>
              <a:t>Aquí, el nom del ponent</a:t>
            </a: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s-ES" dirty="0" err="1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Càrrec</a:t>
            </a:r>
            <a:r>
              <a:rPr lang="es-ES" dirty="0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 del </a:t>
            </a:r>
            <a:r>
              <a:rPr lang="es-ES" dirty="0" err="1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ponent</a:t>
            </a:r>
            <a:endParaRPr lang="es-ES" dirty="0">
              <a:solidFill>
                <a:schemeClr val="bg1"/>
              </a:solidFill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s-ES" dirty="0">
                <a:solidFill>
                  <a:schemeClr val="bg1"/>
                </a:solidFill>
                <a:latin typeface="Bulo-Regular" panose="02000000000000000000" pitchFamily="50" charset="0"/>
                <a:ea typeface="Bulo-Regular" panose="02000000000000000000" pitchFamily="50" charset="0"/>
              </a:rPr>
              <a:t/>
            </a:r>
            <a:br>
              <a:rPr lang="es-ES" dirty="0">
                <a:solidFill>
                  <a:schemeClr val="bg1"/>
                </a:solidFill>
                <a:latin typeface="Bulo-Regular" panose="02000000000000000000" pitchFamily="50" charset="0"/>
                <a:ea typeface="Bulo-Regular" panose="02000000000000000000" pitchFamily="50" charset="0"/>
              </a:rPr>
            </a:br>
            <a:r>
              <a:rPr lang="es-ES" dirty="0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Aquí, el </a:t>
            </a:r>
            <a:r>
              <a:rPr lang="es-ES" dirty="0" err="1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lloc</a:t>
            </a:r>
            <a:endParaRPr lang="es-ES" dirty="0">
              <a:solidFill>
                <a:schemeClr val="bg1"/>
              </a:solidFill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s-ES" dirty="0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Aquí, la data</a:t>
            </a:r>
            <a:endParaRPr lang="ca-ES" dirty="0">
              <a:solidFill>
                <a:schemeClr val="bg1"/>
              </a:solidFill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5901" r="3743" b="2360"/>
          <a:stretch/>
        </p:blipFill>
        <p:spPr>
          <a:xfrm>
            <a:off x="7237561" y="379562"/>
            <a:ext cx="4520243" cy="26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6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637"/>
              </a:buClr>
              <a:buBlip>
                <a:blip r:embed="rId2"/>
              </a:buBlip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  <a:cs typeface="Calibri" panose="020F0502020204030204" pitchFamily="34" charset="0"/>
              </a:rPr>
              <a:t> </a:t>
            </a: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ea typeface="Bulo-Regular" panose="02000000000000000000" pitchFamily="50" charset="0"/>
                <a:cs typeface="Futura Medium" panose="020B0602020204020303" pitchFamily="34" charset="-79"/>
              </a:rPr>
              <a:t>Aquí va text en format llista	</a:t>
            </a:r>
          </a:p>
          <a:p>
            <a:pPr lvl="1">
              <a:buClr>
                <a:srgbClr val="FFC637"/>
              </a:buClr>
              <a:buBlip>
                <a:blip r:embed="rId2"/>
              </a:buBlip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ea typeface="Bulo-Regular" panose="02000000000000000000" pitchFamily="50" charset="0"/>
                <a:cs typeface="Futura Medium" panose="020B0602020204020303" pitchFamily="34" charset="-79"/>
              </a:rPr>
              <a:t> altres línies</a:t>
            </a:r>
          </a:p>
          <a:p>
            <a:pPr lvl="2">
              <a:buClr>
                <a:srgbClr val="FFC637"/>
              </a:buClr>
              <a:buBlip>
                <a:blip r:embed="rId2"/>
              </a:buBlip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ea typeface="Bulo-Regular" panose="02000000000000000000" pitchFamily="50" charset="0"/>
                <a:cs typeface="Futura Medium" panose="020B0602020204020303" pitchFamily="34" charset="-79"/>
              </a:rPr>
              <a:t> altres línies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</a:t>
            </a:r>
          </a:p>
        </p:txBody>
      </p:sp>
    </p:spTree>
    <p:extLst>
      <p:ext uri="{BB962C8B-B14F-4D97-AF65-F5344CB8AC3E}">
        <p14:creationId xmlns:p14="http://schemas.microsoft.com/office/powerpoint/2010/main" val="346139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"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Lorem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ipsum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dolor sit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amet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consectetur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adipiscing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elit,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sed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do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eiusmod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tempor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incididunt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ut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labore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dolore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magna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aliqua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</a:p>
          <a:p>
            <a:pPr marL="0" indent="0">
              <a:buNone/>
            </a:pPr>
            <a:endParaRPr lang="ca-E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Ut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enim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ad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minim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veniam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quis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nostrud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exercitation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ullamco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laboris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nisi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ut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aliquip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ex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commodo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consequat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</a:p>
          <a:p>
            <a:pPr marL="0" indent="0">
              <a:buNone/>
            </a:pPr>
            <a:endParaRPr lang="ca-E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Duis aute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irure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dolor in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reprehenderit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voluptate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velit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esse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cillum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dolore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eu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fugiat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nulla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pariatur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Excepteur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sint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occaecat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cupidatat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non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proident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 culpa qui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officia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deserunt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mollit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anim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est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laborum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."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</a:t>
            </a:r>
          </a:p>
        </p:txBody>
      </p:sp>
    </p:spTree>
    <p:extLst>
      <p:ext uri="{BB962C8B-B14F-4D97-AF65-F5344CB8AC3E}">
        <p14:creationId xmlns:p14="http://schemas.microsoft.com/office/powerpoint/2010/main" val="6420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36" y="1548432"/>
            <a:ext cx="7717109" cy="401560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32024" y="56448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C637"/>
              </a:buClr>
              <a:buBlip>
                <a:blip r:embed="rId3"/>
              </a:buBlip>
            </a:pPr>
            <a:r>
              <a:rPr lang="ca-ES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Aquí va text el peu de foto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984" y="65899"/>
            <a:ext cx="10515600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 amb fotos</a:t>
            </a:r>
          </a:p>
        </p:txBody>
      </p:sp>
    </p:spTree>
    <p:extLst>
      <p:ext uri="{BB962C8B-B14F-4D97-AF65-F5344CB8AC3E}">
        <p14:creationId xmlns:p14="http://schemas.microsoft.com/office/powerpoint/2010/main" val="73079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-269462"/>
            <a:ext cx="9073205" cy="2045866"/>
          </a:xfrm>
        </p:spPr>
        <p:txBody>
          <a:bodyPr>
            <a:norm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Recursos gràfics que podeu copiar i enganxar a les vostres diapositives de </a:t>
            </a:r>
            <a:r>
              <a:rPr lang="ca-ES" sz="2400" b="1" dirty="0" err="1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powerpoint</a:t>
            </a:r>
            <a:r>
              <a:rPr lang="ca-ES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. Adapteu-hi la mida a les vostres necessitats.</a:t>
            </a:r>
            <a:r>
              <a:rPr lang="ca-ES" sz="2400" b="1" dirty="0">
                <a:latin typeface="Futura" panose="020B0602020204020303" pitchFamily="34" charset="-79"/>
                <a:cs typeface="Futura" panose="020B0602020204020303" pitchFamily="34" charset="-79"/>
              </a:rPr>
              <a:t/>
            </a:r>
            <a:br>
              <a:rPr lang="ca-ES" sz="2400" b="1" dirty="0">
                <a:latin typeface="Futura" panose="020B0602020204020303" pitchFamily="34" charset="-79"/>
                <a:cs typeface="Futura" panose="020B0602020204020303" pitchFamily="34" charset="-79"/>
              </a:rPr>
            </a:br>
            <a:endParaRPr lang="ca-ES" sz="2400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8" y="1615794"/>
            <a:ext cx="1434982" cy="156025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9" y="4077865"/>
            <a:ext cx="975781" cy="1393973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24" y="4238882"/>
            <a:ext cx="836384" cy="975781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75" y="1615794"/>
            <a:ext cx="1238250" cy="1200150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05" y="1699677"/>
            <a:ext cx="1028700" cy="1476375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70" y="1739661"/>
            <a:ext cx="942975" cy="1133475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55" y="1729236"/>
            <a:ext cx="1266825" cy="1133475"/>
          </a:xfrm>
          <a:prstGeom prst="rect">
            <a:avLst/>
          </a:prstGeom>
        </p:spPr>
      </p:pic>
      <p:pic>
        <p:nvPicPr>
          <p:cNvPr id="19" name="Imat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94" y="1510942"/>
            <a:ext cx="1162050" cy="1409700"/>
          </a:xfrm>
          <a:prstGeom prst="rect">
            <a:avLst/>
          </a:prstGeom>
        </p:spPr>
      </p:pic>
      <p:pic>
        <p:nvPicPr>
          <p:cNvPr id="24" name="Imatg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14" y="3861261"/>
            <a:ext cx="2241093" cy="2137007"/>
          </a:xfrm>
          <a:prstGeom prst="rect">
            <a:avLst/>
          </a:prstGeom>
        </p:spPr>
      </p:pic>
      <p:sp>
        <p:nvSpPr>
          <p:cNvPr id="25" name="Fletxa dreta 24"/>
          <p:cNvSpPr/>
          <p:nvPr/>
        </p:nvSpPr>
        <p:spPr>
          <a:xfrm>
            <a:off x="166085" y="1786128"/>
            <a:ext cx="968828" cy="58782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txa dreta 25"/>
          <p:cNvSpPr/>
          <p:nvPr/>
        </p:nvSpPr>
        <p:spPr>
          <a:xfrm>
            <a:off x="1525877" y="1807044"/>
            <a:ext cx="968828" cy="587829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Fletxa dreta 26"/>
          <p:cNvSpPr/>
          <p:nvPr/>
        </p:nvSpPr>
        <p:spPr>
          <a:xfrm>
            <a:off x="2785154" y="1830797"/>
            <a:ext cx="968828" cy="58782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39" y="5341273"/>
            <a:ext cx="2251096" cy="73206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45" y="5341273"/>
            <a:ext cx="2251098" cy="732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FDAD2A-28E8-2F41-8A4E-6F09936E7ED3}"/>
              </a:ext>
            </a:extLst>
          </p:cNvPr>
          <p:cNvSpPr txBox="1"/>
          <p:nvPr/>
        </p:nvSpPr>
        <p:spPr>
          <a:xfrm>
            <a:off x="7738840" y="4484092"/>
            <a:ext cx="415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#</a:t>
            </a:r>
            <a:r>
              <a:rPr lang="ca-ES" sz="32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CapALaIndependència</a:t>
            </a:r>
            <a:endParaRPr lang="ca-ES" sz="32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4BCBEC-AD41-5644-A366-475D87F43C84}"/>
              </a:ext>
            </a:extLst>
          </p:cNvPr>
          <p:cNvSpPr txBox="1"/>
          <p:nvPr/>
        </p:nvSpPr>
        <p:spPr>
          <a:xfrm>
            <a:off x="773677" y="4384452"/>
            <a:ext cx="3577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 smtClean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#</a:t>
            </a:r>
            <a:r>
              <a:rPr lang="ca-ES" sz="4400" b="1" dirty="0" err="1" smtClean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makeamove</a:t>
            </a:r>
            <a:endParaRPr lang="ca-ES" sz="4400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5901" r="3743" b="2360"/>
          <a:stretch/>
        </p:blipFill>
        <p:spPr>
          <a:xfrm>
            <a:off x="156760" y="2758696"/>
            <a:ext cx="2515267" cy="14928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46" y="2956565"/>
            <a:ext cx="2267631" cy="1039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18" y="2924722"/>
            <a:ext cx="2438222" cy="11177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17" y="3044835"/>
            <a:ext cx="2268415" cy="10399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31" y="3058479"/>
            <a:ext cx="1503662" cy="10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rrodonit 4"/>
          <p:cNvSpPr/>
          <p:nvPr/>
        </p:nvSpPr>
        <p:spPr>
          <a:xfrm>
            <a:off x="2183992" y="2373348"/>
            <a:ext cx="2340428" cy="849086"/>
          </a:xfrm>
          <a:prstGeom prst="roundRect">
            <a:avLst/>
          </a:prstGeom>
          <a:solidFill>
            <a:srgbClr val="211F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arrodonit 6"/>
          <p:cNvSpPr/>
          <p:nvPr/>
        </p:nvSpPr>
        <p:spPr>
          <a:xfrm>
            <a:off x="7572647" y="3673738"/>
            <a:ext cx="2378625" cy="8490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 arrodonit 9"/>
          <p:cNvSpPr/>
          <p:nvPr/>
        </p:nvSpPr>
        <p:spPr>
          <a:xfrm>
            <a:off x="4972259" y="3673738"/>
            <a:ext cx="2378625" cy="8490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QuadreDeText 11"/>
          <p:cNvSpPr txBox="1"/>
          <p:nvPr/>
        </p:nvSpPr>
        <p:spPr>
          <a:xfrm>
            <a:off x="2522272" y="2475964"/>
            <a:ext cx="171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Principal</a:t>
            </a:r>
          </a:p>
        </p:txBody>
      </p:sp>
      <p:sp>
        <p:nvSpPr>
          <p:cNvPr id="13" name="QuadreDeText 12"/>
          <p:cNvSpPr txBox="1"/>
          <p:nvPr/>
        </p:nvSpPr>
        <p:spPr>
          <a:xfrm>
            <a:off x="7829652" y="3805893"/>
            <a:ext cx="185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Secundari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5229264" y="3805892"/>
            <a:ext cx="189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Secundari</a:t>
            </a:r>
          </a:p>
        </p:txBody>
      </p:sp>
      <p:sp>
        <p:nvSpPr>
          <p:cNvPr id="17" name="Rectangle arrodonit 16"/>
          <p:cNvSpPr/>
          <p:nvPr/>
        </p:nvSpPr>
        <p:spPr>
          <a:xfrm>
            <a:off x="4873459" y="2370951"/>
            <a:ext cx="2340428" cy="849086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21000">
                <a:srgbClr val="211F2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QuadreDeText 17"/>
          <p:cNvSpPr txBox="1"/>
          <p:nvPr/>
        </p:nvSpPr>
        <p:spPr>
          <a:xfrm>
            <a:off x="5211740" y="2473567"/>
            <a:ext cx="171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Principal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587" y="-80405"/>
            <a:ext cx="7165848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Selecció de colors i fonts que podeu usar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23465" y="5287629"/>
            <a:ext cx="1058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Font a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utilitzar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: Futura en totes les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seves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variants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 (regular,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medium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bold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italic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etc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).</a:t>
            </a:r>
            <a:endParaRPr lang="ca-ES" sz="2400" dirty="0"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397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Insertar </a:t>
            </a:r>
            <a:r>
              <a:rPr lang="es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text</a:t>
            </a: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aquí</a:t>
            </a:r>
          </a:p>
        </p:txBody>
      </p:sp>
    </p:spTree>
    <p:extLst>
      <p:ext uri="{BB962C8B-B14F-4D97-AF65-F5344CB8AC3E}">
        <p14:creationId xmlns:p14="http://schemas.microsoft.com/office/powerpoint/2010/main" val="346270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6" y="6147773"/>
            <a:ext cx="1304712" cy="4242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5901" r="3743" b="2360"/>
          <a:stretch/>
        </p:blipFill>
        <p:spPr>
          <a:xfrm>
            <a:off x="3059501" y="1626803"/>
            <a:ext cx="6072998" cy="36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5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181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Bulo-Bold</vt:lpstr>
      <vt:lpstr>Bulo-Medium</vt:lpstr>
      <vt:lpstr>Bulo-Regular</vt:lpstr>
      <vt:lpstr>Calibri</vt:lpstr>
      <vt:lpstr>Futura</vt:lpstr>
      <vt:lpstr>Futura Condensed ExtraBold</vt:lpstr>
      <vt:lpstr>Futura Condensed Medium</vt:lpstr>
      <vt:lpstr>Futura Medium</vt:lpstr>
      <vt:lpstr>Tema de l'Office</vt:lpstr>
      <vt:lpstr>Aquí hi podeu posar el títol principal </vt:lpstr>
      <vt:lpstr>Diapositiva d’exemple</vt:lpstr>
      <vt:lpstr>Diapositiva d’exemple</vt:lpstr>
      <vt:lpstr>Diapositiva d’exemple amb fotos</vt:lpstr>
      <vt:lpstr>Recursos gràfics que podeu copiar i enganxar a les vostres diapositives de powerpoint. Adapteu-hi la mida a les vostres necessitats. </vt:lpstr>
      <vt:lpstr>Selecció de colors i fonts que podeu usar</vt:lpstr>
      <vt:lpstr>Diapositiva d’exemple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Lola</dc:creator>
  <cp:lastModifiedBy>Usuario de Windows</cp:lastModifiedBy>
  <cp:revision>72</cp:revision>
  <dcterms:created xsi:type="dcterms:W3CDTF">2016-03-15T15:37:49Z</dcterms:created>
  <dcterms:modified xsi:type="dcterms:W3CDTF">2019-02-06T13:05:11Z</dcterms:modified>
</cp:coreProperties>
</file>