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61" r:id="rId4"/>
    <p:sldId id="263" r:id="rId5"/>
    <p:sldId id="262" r:id="rId6"/>
    <p:sldId id="258" r:id="rId7"/>
    <p:sldId id="257" r:id="rId8"/>
    <p:sldId id="264" r:id="rId9"/>
    <p:sldId id="267" r:id="rId1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755"/>
    <a:srgbClr val="FFC637"/>
    <a:srgbClr val="6A9843"/>
    <a:srgbClr val="0097D6"/>
    <a:srgbClr val="FF6D00"/>
    <a:srgbClr val="FF1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6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4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55EAB-0CF1-4F67-B585-7543212F96FA}" type="datetimeFigureOut">
              <a:rPr lang="ca-ES" smtClean="0"/>
              <a:t>21/3/19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80618-BBB8-451A-8C03-A040A23B1BE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80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2D89F-BB10-4BBE-A682-B376418525D5}" type="datetimeFigureOut">
              <a:rPr lang="ca-ES" smtClean="0"/>
              <a:t>21/3/19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8AF0-568B-4994-8BA7-192FE0AD1C0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865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bg>
      <p:bgPr>
        <a:solidFill>
          <a:srgbClr val="EA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spc="-150">
                <a:latin typeface="Calibri" panose="020F0502020204030204" pitchFamily="34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dirty="0"/>
              <a:t>Feu clic aquí per editar l'estil de subtítols del patró.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8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Bulo-Bold" panose="02000000000000000000" pitchFamily="50" charset="0"/>
                <a:ea typeface="Bulo-Bold" panose="02000000000000000000" pitchFamily="50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5119"/>
            <a:ext cx="10515600" cy="4351338"/>
          </a:xfrm>
        </p:spPr>
        <p:txBody>
          <a:bodyPr/>
          <a:lstStyle>
            <a:lvl1pPr marL="0" indent="0">
              <a:buClr>
                <a:srgbClr val="FFC637"/>
              </a:buClr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Clr>
                <a:srgbClr val="FFC000"/>
              </a:buClr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 marL="914400" indent="0">
              <a:buClr>
                <a:srgbClr val="FFC637"/>
              </a:buClr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· Segon nivell</a:t>
            </a:r>
          </a:p>
          <a:p>
            <a:pPr lvl="2"/>
            <a:r>
              <a:rPr lang="ca-ES" dirty="0"/>
              <a:t>· Tercer nivell</a:t>
            </a:r>
          </a:p>
          <a:p>
            <a:pPr lvl="3"/>
            <a:r>
              <a:rPr lang="ca-ES" dirty="0"/>
              <a:t>· Quart nivell</a:t>
            </a:r>
          </a:p>
          <a:p>
            <a:pPr lvl="4"/>
            <a:r>
              <a:rPr lang="ca-ES" dirty="0"/>
              <a:t>· Cinquè nivell</a:t>
            </a:r>
            <a:endParaRPr lang="en-US" dirty="0"/>
          </a:p>
        </p:txBody>
      </p:sp>
      <p:sp>
        <p:nvSpPr>
          <p:cNvPr id="5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57" y="6380988"/>
            <a:ext cx="1075485" cy="349751"/>
          </a:xfrm>
          <a:prstGeom prst="rect">
            <a:avLst/>
          </a:prstGeom>
        </p:spPr>
      </p:pic>
      <p:sp>
        <p:nvSpPr>
          <p:cNvPr id="10" name="CuadroTexto 9"/>
          <p:cNvSpPr txBox="1"/>
          <p:nvPr userDrawn="1"/>
        </p:nvSpPr>
        <p:spPr>
          <a:xfrm>
            <a:off x="8499107" y="324866"/>
            <a:ext cx="2138083" cy="769441"/>
          </a:xfrm>
          <a:prstGeom prst="rect">
            <a:avLst/>
          </a:prstGeom>
          <a:noFill/>
        </p:spPr>
        <p:txBody>
          <a:bodyPr wrap="square" tIns="0" rIns="251999" rtlCol="0" anchor="ctr" anchorCtr="0">
            <a:noAutofit/>
          </a:bodyPr>
          <a:lstStyle/>
          <a:p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ea typeface="Bulo-Black" panose="02000000000000000000" pitchFamily="50" charset="0"/>
                <a:cs typeface="Arial" panose="020B0604020202020204" pitchFamily="34" charset="0"/>
              </a:rPr>
              <a:t>ASSEMBLEA  </a:t>
            </a:r>
          </a:p>
          <a:p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ea typeface="Bulo-Black" panose="02000000000000000000" pitchFamily="50" charset="0"/>
                <a:cs typeface="Arial" panose="020B0604020202020204" pitchFamily="34" charset="0"/>
              </a:rPr>
              <a:t>     GENERAL</a:t>
            </a:r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Bulo-Black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D0331-2183-0F40-947A-12FD0C315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345" y="-307155"/>
            <a:ext cx="1471816" cy="14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3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448627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endParaRPr lang="ca-E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Bulo-Bold" panose="02000000000000000000" pitchFamily="50" charset="0"/>
                <a:ea typeface="Bulo-Bold" panose="02000000000000000000" pitchFamily="50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97249" y="65899"/>
            <a:ext cx="309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Bulo-Black" panose="02000000000000000000" pitchFamily="50" charset="0"/>
                <a:ea typeface="Bulo-Black" panose="02000000000000000000" pitchFamily="50" charset="0"/>
              </a:rPr>
              <a:t>ASSEMBLEA GENERAL</a:t>
            </a:r>
            <a:endParaRPr lang="ca-ES" dirty="0">
              <a:solidFill>
                <a:schemeClr val="bg1"/>
              </a:solidFill>
              <a:latin typeface="Bulo-Black" panose="02000000000000000000" pitchFamily="50" charset="0"/>
              <a:ea typeface="Bulo-Black" panose="02000000000000000000" pitchFamily="50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C8DC54-FBA5-2A40-9764-20ABCA23C4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68345" y="-307155"/>
            <a:ext cx="1471816" cy="1427216"/>
          </a:xfrm>
          <a:prstGeom prst="rect">
            <a:avLst/>
          </a:prstGeom>
        </p:spPr>
      </p:pic>
      <p:pic>
        <p:nvPicPr>
          <p:cNvPr id="18" name="Imagen 10">
            <a:extLst>
              <a:ext uri="{FF2B5EF4-FFF2-40B4-BE49-F238E27FC236}">
                <a16:creationId xmlns:a16="http://schemas.microsoft.com/office/drawing/2014/main" id="{F1926DF4-E7B6-5046-921C-9C5F59CB83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57" y="6380988"/>
            <a:ext cx="1075485" cy="349751"/>
          </a:xfrm>
          <a:prstGeom prst="rect">
            <a:avLst/>
          </a:prstGeom>
        </p:spPr>
      </p:pic>
      <p:sp>
        <p:nvSpPr>
          <p:cNvPr id="19" name="CuadroTexto 9">
            <a:extLst>
              <a:ext uri="{FF2B5EF4-FFF2-40B4-BE49-F238E27FC236}">
                <a16:creationId xmlns:a16="http://schemas.microsoft.com/office/drawing/2014/main" id="{2EFDB3B4-30E5-F949-8429-A5841BC2A40A}"/>
              </a:ext>
            </a:extLst>
          </p:cNvPr>
          <p:cNvSpPr txBox="1"/>
          <p:nvPr userDrawn="1"/>
        </p:nvSpPr>
        <p:spPr>
          <a:xfrm>
            <a:off x="8499107" y="324866"/>
            <a:ext cx="2138083" cy="769441"/>
          </a:xfrm>
          <a:prstGeom prst="rect">
            <a:avLst/>
          </a:prstGeom>
          <a:noFill/>
        </p:spPr>
        <p:txBody>
          <a:bodyPr wrap="square" tIns="0" rIns="251999" rtlCol="0" anchor="ctr" anchorCtr="0">
            <a:noAutofit/>
          </a:bodyPr>
          <a:lstStyle/>
          <a:p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ea typeface="Bulo-Black" panose="02000000000000000000" pitchFamily="50" charset="0"/>
                <a:cs typeface="Arial" panose="020B0604020202020204" pitchFamily="34" charset="0"/>
              </a:rPr>
              <a:t>ASSEMBLEA  </a:t>
            </a:r>
          </a:p>
          <a:p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ea typeface="Bulo-Black" panose="02000000000000000000" pitchFamily="50" charset="0"/>
                <a:cs typeface="Arial" panose="020B0604020202020204" pitchFamily="34" charset="0"/>
              </a:rPr>
              <a:t>     GENERAL</a:t>
            </a:r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Bulo-Black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2857"/>
            <a:ext cx="5157787" cy="82391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Bulo-Medium" panose="02000000000000000000" pitchFamily="50" charset="0"/>
                <a:ea typeface="Bulo-Medium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361854"/>
            <a:ext cx="5157787" cy="3684588"/>
          </a:xfrm>
        </p:spPr>
        <p:txBody>
          <a:bodyPr/>
          <a:lstStyle>
            <a:lvl1pPr marL="0" indent="0">
              <a:buFontTx/>
              <a:buNone/>
              <a:defRPr lang="ca-E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  <a:cs typeface="+mn-cs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5pPr>
          </a:lstStyle>
          <a:p>
            <a:pPr lvl="0"/>
            <a:r>
              <a:rPr lang="ca-ES" dirty="0"/>
              <a:t>· Feu clic aquí per editar estils</a:t>
            </a:r>
          </a:p>
          <a:p>
            <a:pPr lvl="1"/>
            <a:r>
              <a:rPr lang="ca-ES" dirty="0"/>
              <a:t>· Segon nivell</a:t>
            </a:r>
          </a:p>
          <a:p>
            <a:pPr lvl="2"/>
            <a:r>
              <a:rPr lang="ca-ES" dirty="0"/>
              <a:t>· Tercer nivell</a:t>
            </a:r>
          </a:p>
          <a:p>
            <a:pPr lvl="3"/>
            <a:r>
              <a:rPr lang="ca-ES" dirty="0"/>
              <a:t>· Quart nivell</a:t>
            </a:r>
          </a:p>
          <a:p>
            <a:pPr lvl="4"/>
            <a:r>
              <a:rPr lang="ca-ES" dirty="0"/>
              <a:t>· Cinquè nivell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052254" y="148210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Bulo-Medium" panose="02000000000000000000" pitchFamily="50" charset="0"/>
                <a:ea typeface="Bulo-Medium" panose="020000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052254" y="2361105"/>
            <a:ext cx="5157787" cy="3684588"/>
          </a:xfrm>
        </p:spPr>
        <p:txBody>
          <a:bodyPr/>
          <a:lstStyle>
            <a:lvl1pPr marL="0" indent="0">
              <a:buFontTx/>
              <a:buNone/>
              <a:defRPr lang="ca-E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  <a:cs typeface="+mn-cs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Bulo-Regular" panose="02000000000000000000" pitchFamily="50" charset="0"/>
                <a:ea typeface="Bulo-Regular" panose="02000000000000000000" pitchFamily="50" charset="0"/>
              </a:defRPr>
            </a:lvl5pPr>
          </a:lstStyle>
          <a:p>
            <a:pPr lvl="0"/>
            <a:r>
              <a:rPr lang="ca-ES" dirty="0"/>
              <a:t> · Feu clic aquí per editar estils</a:t>
            </a:r>
          </a:p>
          <a:p>
            <a:pPr lvl="1"/>
            <a:r>
              <a:rPr lang="ca-ES" dirty="0"/>
              <a:t>· Segon nivell</a:t>
            </a:r>
          </a:p>
          <a:p>
            <a:pPr lvl="2"/>
            <a:r>
              <a:rPr lang="ca-ES" dirty="0"/>
              <a:t>· Tercer nivell</a:t>
            </a:r>
          </a:p>
          <a:p>
            <a:pPr lvl="3"/>
            <a:r>
              <a:rPr lang="ca-ES" dirty="0"/>
              <a:t>· Quart nivell</a:t>
            </a:r>
          </a:p>
          <a:p>
            <a:pPr lvl="4"/>
            <a:r>
              <a:rPr lang="ca-ES" dirty="0"/>
              <a:t>· Cinquè nivell</a:t>
            </a:r>
            <a:endParaRPr lang="en-U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-94268" y="-65988"/>
            <a:ext cx="12396247" cy="1266138"/>
          </a:xfrm>
          <a:prstGeom prst="rect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arrodonit 4"/>
          <p:cNvSpPr/>
          <p:nvPr userDrawn="1"/>
        </p:nvSpPr>
        <p:spPr>
          <a:xfrm>
            <a:off x="-419100" y="1200150"/>
            <a:ext cx="13309910" cy="71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89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Bulo-Bold" panose="02000000000000000000" pitchFamily="50" charset="0"/>
                <a:ea typeface="Bulo-Bold" panose="02000000000000000000" pitchFamily="50" charset="0"/>
              </a:defRPr>
            </a:lvl1pPr>
          </a:lstStyle>
          <a:p>
            <a:r>
              <a:rPr lang="ca-ES" dirty="0"/>
              <a:t>Feu clic aquí per editar l'estil</a:t>
            </a:r>
            <a:endParaRPr lang="en-US" dirty="0"/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97249" y="65899"/>
            <a:ext cx="280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Bulo-Black" panose="02000000000000000000" pitchFamily="50" charset="0"/>
                <a:ea typeface="Bulo-Black" panose="02000000000000000000" pitchFamily="50" charset="0"/>
              </a:rPr>
              <a:t>ASSEMBLEA GENERAL</a:t>
            </a:r>
            <a:endParaRPr lang="ca-ES" dirty="0">
              <a:solidFill>
                <a:schemeClr val="bg1"/>
              </a:solidFill>
              <a:latin typeface="Bulo-Black" panose="02000000000000000000" pitchFamily="50" charset="0"/>
              <a:ea typeface="Bulo-Black" panose="02000000000000000000" pitchFamily="50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6F2A1F-EDA3-0A4A-97DB-D63DE6FC9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8345" y="-307155"/>
            <a:ext cx="1471816" cy="1427216"/>
          </a:xfrm>
          <a:prstGeom prst="rect">
            <a:avLst/>
          </a:prstGeom>
        </p:spPr>
      </p:pic>
      <p:pic>
        <p:nvPicPr>
          <p:cNvPr id="23" name="Imagen 10">
            <a:extLst>
              <a:ext uri="{FF2B5EF4-FFF2-40B4-BE49-F238E27FC236}">
                <a16:creationId xmlns:a16="http://schemas.microsoft.com/office/drawing/2014/main" id="{D16CD3A3-13EB-2F4A-80EA-5D147DC1D1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32" y="6380988"/>
            <a:ext cx="1075485" cy="349751"/>
          </a:xfrm>
          <a:prstGeom prst="rect">
            <a:avLst/>
          </a:prstGeom>
        </p:spPr>
      </p:pic>
      <p:sp>
        <p:nvSpPr>
          <p:cNvPr id="24" name="CuadroTexto 9">
            <a:extLst>
              <a:ext uri="{FF2B5EF4-FFF2-40B4-BE49-F238E27FC236}">
                <a16:creationId xmlns:a16="http://schemas.microsoft.com/office/drawing/2014/main" id="{F8A551E7-02F8-9449-98B8-E9C3E6046BC7}"/>
              </a:ext>
            </a:extLst>
          </p:cNvPr>
          <p:cNvSpPr txBox="1"/>
          <p:nvPr userDrawn="1"/>
        </p:nvSpPr>
        <p:spPr>
          <a:xfrm>
            <a:off x="8499107" y="324866"/>
            <a:ext cx="2138083" cy="769441"/>
          </a:xfrm>
          <a:prstGeom prst="rect">
            <a:avLst/>
          </a:prstGeom>
          <a:noFill/>
        </p:spPr>
        <p:txBody>
          <a:bodyPr wrap="square" tIns="0" rIns="251999" rtlCol="0" anchor="ctr" anchorCtr="0">
            <a:noAutofit/>
          </a:bodyPr>
          <a:lstStyle/>
          <a:p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ea typeface="Bulo-Black" panose="02000000000000000000" pitchFamily="50" charset="0"/>
                <a:cs typeface="Arial" panose="020B0604020202020204" pitchFamily="34" charset="0"/>
              </a:rPr>
              <a:t>ASSEMBLEA  </a:t>
            </a:r>
          </a:p>
          <a:p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ea typeface="Bulo-Black" panose="02000000000000000000" pitchFamily="50" charset="0"/>
                <a:cs typeface="Arial" panose="020B0604020202020204" pitchFamily="34" charset="0"/>
              </a:rPr>
              <a:t>     GENERAL</a:t>
            </a:r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Bulo-Black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2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B832-84C8-4D34-B407-475E7054A1F0}" type="datetimeFigureOut">
              <a:rPr lang="ca-ES" smtClean="0"/>
              <a:t>21/3/19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81177-6A50-4F44-B118-1EDBBDEB9BF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704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11.png"/><Relationship Id="rId21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4.png"/><Relationship Id="rId17" Type="http://schemas.openxmlformats.org/officeDocument/2006/relationships/image" Target="../media/image23.emf"/><Relationship Id="rId2" Type="http://schemas.openxmlformats.org/officeDocument/2006/relationships/image" Target="../media/image10.png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5" Type="http://schemas.openxmlformats.org/officeDocument/2006/relationships/image" Target="../media/image21.emf"/><Relationship Id="rId10" Type="http://schemas.openxmlformats.org/officeDocument/2006/relationships/image" Target="../media/image18.png"/><Relationship Id="rId19" Type="http://schemas.openxmlformats.org/officeDocument/2006/relationships/image" Target="../media/image25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583" y="5865456"/>
            <a:ext cx="2085975" cy="678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DC1F4A-44FC-2D47-AB40-646E8B330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648" y="671072"/>
            <a:ext cx="12508041" cy="10639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25A459-A22F-9744-AD4E-81FF3BAE2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858" y="912328"/>
            <a:ext cx="6870700" cy="158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8954E-B801-6942-9180-FA5119A87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258" y="2741084"/>
            <a:ext cx="5448300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D2C1CF-8A14-2A46-B880-C7C499CCD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758" y="4752273"/>
            <a:ext cx="4876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6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162035" y="530519"/>
            <a:ext cx="9867930" cy="2387600"/>
          </a:xfrm>
          <a:solidFill>
            <a:srgbClr val="EA5755"/>
          </a:solidFill>
        </p:spPr>
        <p:txBody>
          <a:bodyPr/>
          <a:lstStyle/>
          <a:p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ea typeface="Bulo-Medium" panose="02000000000000000000" pitchFamily="50" charset="0"/>
                <a:cs typeface="Arial" panose="020B0604020202020204" pitchFamily="34" charset="0"/>
              </a:rPr>
              <a:t>Aquí hi podeu posar el títol principal 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045856"/>
            <a:ext cx="9144000" cy="632505"/>
          </a:xfrm>
        </p:spPr>
        <p:txBody>
          <a:bodyPr/>
          <a:lstStyle/>
          <a:p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ea typeface="Bulo-Bold" panose="02000000000000000000" pitchFamily="50" charset="0"/>
                <a:cs typeface="Arial" panose="020B0604020202020204" pitchFamily="34" charset="0"/>
              </a:rPr>
              <a:t>Aquí, el nom del ponent</a:t>
            </a:r>
          </a:p>
        </p:txBody>
      </p:sp>
      <p:sp>
        <p:nvSpPr>
          <p:cNvPr id="6" name="Rectangle arrodonit 5"/>
          <p:cNvSpPr/>
          <p:nvPr/>
        </p:nvSpPr>
        <p:spPr>
          <a:xfrm>
            <a:off x="1747157" y="2929592"/>
            <a:ext cx="8648699" cy="713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24" y="6168983"/>
            <a:ext cx="1304712" cy="4242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265136" y="6168983"/>
            <a:ext cx="3646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ea typeface="Bulo-Black" panose="02000000000000000000" pitchFamily="50" charset="0"/>
                <a:cs typeface="Arial" panose="020B0604020202020204" pitchFamily="34" charset="0"/>
              </a:rPr>
              <a:t>ASSEMBLEA GENERAL</a:t>
            </a:r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Bulo-Black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4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637"/>
              </a:buClr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ulo-Regular" panose="02000000000000000000" pitchFamily="50" charset="0"/>
                <a:cs typeface="Arial" panose="020B0604020202020204" pitchFamily="34" charset="0"/>
              </a:rPr>
              <a:t>· Aquí va text en format llista	</a:t>
            </a:r>
          </a:p>
          <a:p>
            <a:pPr lvl="1">
              <a:buClr>
                <a:srgbClr val="FFC637"/>
              </a:buClr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ulo-Regular" panose="02000000000000000000" pitchFamily="50" charset="0"/>
                <a:cs typeface="Arial" panose="020B0604020202020204" pitchFamily="34" charset="0"/>
              </a:rPr>
              <a:t>· altres línies</a:t>
            </a:r>
          </a:p>
          <a:p>
            <a:pPr lvl="2">
              <a:buClr>
                <a:srgbClr val="FFC637"/>
              </a:buClr>
            </a:pPr>
            <a:r>
              <a:rPr lang="ca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Bulo-Regular" panose="02000000000000000000" pitchFamily="50" charset="0"/>
                <a:cs typeface="Arial" panose="020B0604020202020204" pitchFamily="34" charset="0"/>
              </a:rPr>
              <a:t>· altres línies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d’exemple</a:t>
            </a:r>
          </a:p>
        </p:txBody>
      </p:sp>
    </p:spTree>
    <p:extLst>
      <p:ext uri="{BB962C8B-B14F-4D97-AF65-F5344CB8AC3E}">
        <p14:creationId xmlns:p14="http://schemas.microsoft.com/office/powerpoint/2010/main" val="346139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elit,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laboris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Duis aute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in culpa qui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d’exemple</a:t>
            </a:r>
          </a:p>
        </p:txBody>
      </p:sp>
    </p:spTree>
    <p:extLst>
      <p:ext uri="{BB962C8B-B14F-4D97-AF65-F5344CB8AC3E}">
        <p14:creationId xmlns:p14="http://schemas.microsoft.com/office/powerpoint/2010/main" val="6420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36" y="1548432"/>
            <a:ext cx="7717109" cy="4340874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835536" y="604170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C637"/>
              </a:buClr>
              <a:buFont typeface="Sosa" pitchFamily="2" charset="0"/>
              <a:buChar char="›"/>
            </a:pP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Aquí va text el peu de foto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d’exemple amb fotos</a:t>
            </a:r>
          </a:p>
        </p:txBody>
      </p:sp>
    </p:spTree>
    <p:extLst>
      <p:ext uri="{BB962C8B-B14F-4D97-AF65-F5344CB8AC3E}">
        <p14:creationId xmlns:p14="http://schemas.microsoft.com/office/powerpoint/2010/main" val="73079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-428986"/>
            <a:ext cx="10515600" cy="2345598"/>
          </a:xfrm>
        </p:spPr>
        <p:txBody>
          <a:bodyPr>
            <a:normAutofit/>
          </a:bodyPr>
          <a:lstStyle/>
          <a:p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gràfics que podeu copiar i enganxar a les vostres  </a:t>
            </a:r>
            <a:b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diapositives de </a:t>
            </a:r>
            <a:r>
              <a:rPr lang="ca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Adapteu-hi la mida a</a:t>
            </a:r>
            <a:b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vostres necessitats.</a:t>
            </a:r>
            <a:b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8" y="1615794"/>
            <a:ext cx="1434982" cy="156025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28" y="2896827"/>
            <a:ext cx="1200150" cy="1714500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29" y="3203403"/>
            <a:ext cx="1028700" cy="1200150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75" y="1615794"/>
            <a:ext cx="1238250" cy="1200150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05" y="1699677"/>
            <a:ext cx="1028700" cy="1476375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70" y="1739661"/>
            <a:ext cx="942975" cy="1133475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55" y="1729236"/>
            <a:ext cx="1266825" cy="1133475"/>
          </a:xfrm>
          <a:prstGeom prst="rect">
            <a:avLst/>
          </a:prstGeom>
        </p:spPr>
      </p:pic>
      <p:pic>
        <p:nvPicPr>
          <p:cNvPr id="19" name="Imat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94" y="1510942"/>
            <a:ext cx="1162050" cy="1409700"/>
          </a:xfrm>
          <a:prstGeom prst="rect">
            <a:avLst/>
          </a:prstGeom>
        </p:spPr>
      </p:pic>
      <p:pic>
        <p:nvPicPr>
          <p:cNvPr id="24" name="Imatg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479" y="2603328"/>
            <a:ext cx="2756404" cy="2628385"/>
          </a:xfrm>
          <a:prstGeom prst="rect">
            <a:avLst/>
          </a:prstGeom>
        </p:spPr>
      </p:pic>
      <p:sp>
        <p:nvSpPr>
          <p:cNvPr id="25" name="Fletxa dreta 24"/>
          <p:cNvSpPr/>
          <p:nvPr/>
        </p:nvSpPr>
        <p:spPr>
          <a:xfrm>
            <a:off x="166085" y="1786128"/>
            <a:ext cx="968828" cy="587829"/>
          </a:xfrm>
          <a:prstGeom prst="rightArrow">
            <a:avLst/>
          </a:prstGeom>
          <a:solidFill>
            <a:srgbClr val="EA575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Fletxa dreta 25"/>
          <p:cNvSpPr/>
          <p:nvPr/>
        </p:nvSpPr>
        <p:spPr>
          <a:xfrm>
            <a:off x="1525877" y="1807044"/>
            <a:ext cx="968828" cy="587829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7" name="Fletxa dreta 26"/>
          <p:cNvSpPr/>
          <p:nvPr/>
        </p:nvSpPr>
        <p:spPr>
          <a:xfrm>
            <a:off x="2785154" y="1830797"/>
            <a:ext cx="968828" cy="58782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581" y="4994705"/>
            <a:ext cx="2476206" cy="80527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579" y="5940846"/>
            <a:ext cx="2476208" cy="805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89FB5-59E7-2749-A4D0-144313FD15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9976" y="3305464"/>
            <a:ext cx="4507602" cy="1041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36EB4A-F315-0F49-97BF-841B0500D8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194" y="5662584"/>
            <a:ext cx="48768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6E8E4C-7D1F-C644-8BCB-DE7E8FC375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7256" y="5257385"/>
            <a:ext cx="3366521" cy="34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68BAAF-7287-214F-8F00-294C82C1F2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V="1">
            <a:off x="6096000" y="4860570"/>
            <a:ext cx="4347628" cy="50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3F987F-CBEC-FB4B-8BFB-57A818B657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8945" y="5277002"/>
            <a:ext cx="8382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59F03F-A411-2746-B44B-8397D0E475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41515" y="5277002"/>
            <a:ext cx="838200" cy="838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A2B048-ED0B-6E42-937E-ED45218F69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54085" y="5277002"/>
            <a:ext cx="838200" cy="83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3D55FA-8516-6746-9E56-EA2AD94312D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66655" y="5277002"/>
            <a:ext cx="838200" cy="838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AFDE73-2067-8E49-91D7-F359C572C8B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6860" y="2603328"/>
            <a:ext cx="4876800" cy="414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rrodonit 4"/>
          <p:cNvSpPr/>
          <p:nvPr/>
        </p:nvSpPr>
        <p:spPr>
          <a:xfrm>
            <a:off x="5025033" y="1807994"/>
            <a:ext cx="2340428" cy="849086"/>
          </a:xfrm>
          <a:prstGeom prst="roundRect">
            <a:avLst/>
          </a:prstGeom>
          <a:solidFill>
            <a:srgbClr val="EA575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QuadreDeText 11"/>
          <p:cNvSpPr txBox="1"/>
          <p:nvPr/>
        </p:nvSpPr>
        <p:spPr>
          <a:xfrm>
            <a:off x="5363314" y="191061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Principal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5025033" y="3922698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Secundaris: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 de colors que podeu usar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73F28-9C0D-864A-B766-436508F3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548025"/>
            <a:ext cx="3657600" cy="838200"/>
          </a:xfrm>
          <a:prstGeom prst="rect">
            <a:avLst/>
          </a:prstGeom>
        </p:spPr>
      </p:pic>
      <p:sp>
        <p:nvSpPr>
          <p:cNvPr id="15" name="Rectangle arrodonit 4">
            <a:extLst>
              <a:ext uri="{FF2B5EF4-FFF2-40B4-BE49-F238E27FC236}">
                <a16:creationId xmlns:a16="http://schemas.microsoft.com/office/drawing/2014/main" id="{4D604A95-B8E0-8347-AF16-A3DC4B17858F}"/>
              </a:ext>
            </a:extLst>
          </p:cNvPr>
          <p:cNvSpPr/>
          <p:nvPr/>
        </p:nvSpPr>
        <p:spPr>
          <a:xfrm>
            <a:off x="5025033" y="2795546"/>
            <a:ext cx="2340428" cy="84908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QuadreDeText 11">
            <a:extLst>
              <a:ext uri="{FF2B5EF4-FFF2-40B4-BE49-F238E27FC236}">
                <a16:creationId xmlns:a16="http://schemas.microsoft.com/office/drawing/2014/main" id="{88E6BDC7-FF34-8D4A-94CB-03CA8F95A678}"/>
              </a:ext>
            </a:extLst>
          </p:cNvPr>
          <p:cNvSpPr txBox="1"/>
          <p:nvPr/>
        </p:nvSpPr>
        <p:spPr>
          <a:xfrm>
            <a:off x="5363314" y="2898162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323397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d’exemple</a:t>
            </a:r>
          </a:p>
        </p:txBody>
      </p:sp>
      <p:sp>
        <p:nvSpPr>
          <p:cNvPr id="5" name="Contenidor de contingut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Insertar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aquí</a:t>
            </a:r>
          </a:p>
        </p:txBody>
      </p:sp>
    </p:spTree>
    <p:extLst>
      <p:ext uri="{BB962C8B-B14F-4D97-AF65-F5344CB8AC3E}">
        <p14:creationId xmlns:p14="http://schemas.microsoft.com/office/powerpoint/2010/main" val="346270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52" y="6178409"/>
            <a:ext cx="1304712" cy="42429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092611" y="6160357"/>
            <a:ext cx="4004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ea typeface="Bulo-Black" panose="02000000000000000000" pitchFamily="50" charset="0"/>
                <a:cs typeface="Arial" panose="020B0604020202020204" pitchFamily="34" charset="0"/>
              </a:rPr>
              <a:t>ASSEMBLEA GENERAL</a:t>
            </a:r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Bulo-Black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9748AD-2645-7543-AF98-D8141F9F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67450" y="470178"/>
            <a:ext cx="11786222" cy="9594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9645E7-22F6-AE46-9B64-D546824B2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608" y="601151"/>
            <a:ext cx="6554325" cy="15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5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142</Words>
  <Application>Microsoft Macintosh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Bulo-Black</vt:lpstr>
      <vt:lpstr>Bulo-Bold</vt:lpstr>
      <vt:lpstr>Bulo-Medium</vt:lpstr>
      <vt:lpstr>Bulo-Regular</vt:lpstr>
      <vt:lpstr>Calibri</vt:lpstr>
      <vt:lpstr>Sosa</vt:lpstr>
      <vt:lpstr>Tema de l'Office</vt:lpstr>
      <vt:lpstr>PowerPoint Presentation</vt:lpstr>
      <vt:lpstr>Aquí hi podeu posar el títol principal </vt:lpstr>
      <vt:lpstr>Diapositiva d’exemple</vt:lpstr>
      <vt:lpstr>Diapositiva d’exemple</vt:lpstr>
      <vt:lpstr>Diapositiva d’exemple amb fotos</vt:lpstr>
      <vt:lpstr>Recursos gràfics que podeu copiar i enganxar a les vostres   diapositives de powerpoint. Adapteu-hi la mida a les vostres necessitats. </vt:lpstr>
      <vt:lpstr>Selecció de colors que podeu usar</vt:lpstr>
      <vt:lpstr>Diapositiva d’exemple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Lola</dc:creator>
  <cp:lastModifiedBy>Marc Vila</cp:lastModifiedBy>
  <cp:revision>62</cp:revision>
  <dcterms:created xsi:type="dcterms:W3CDTF">2016-03-15T15:37:49Z</dcterms:created>
  <dcterms:modified xsi:type="dcterms:W3CDTF">2019-03-21T16:03:13Z</dcterms:modified>
</cp:coreProperties>
</file>