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183"/>
    <p:restoredTop sz="86415"/>
  </p:normalViewPr>
  <p:slideViewPr>
    <p:cSldViewPr snapToGrid="0" snapToObjects="1">
      <p:cViewPr>
        <p:scale>
          <a:sx n="81" d="100"/>
          <a:sy n="81" d="100"/>
        </p:scale>
        <p:origin x="3928" y="23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9" d="100"/>
          <a:sy n="159" d="100"/>
        </p:scale>
        <p:origin x="561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3CB0E-76B0-7D4D-8594-8EBE59B547F0}" type="datetimeFigureOut">
              <a:rPr lang="es-ES" smtClean="0"/>
              <a:t>22/5/19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4135B-F440-F740-BDAE-99142E11C0A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1515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4135B-F440-F740-BDAE-99142E11C0AB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088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955C5-A353-0442-875B-D5F97BD0A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CE9E3B-9327-8A4D-9247-9719219767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69C45-12D9-EE47-B113-C5C1ECF2E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D6DE-83CA-914D-9431-C4D61D70695B}" type="datetimeFigureOut">
              <a:rPr lang="es-ES" smtClean="0"/>
              <a:t>22/5/19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395D3-2DC9-6543-801D-16440B25E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4F9EE-68E2-6842-B69B-7A76044B6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8528-49A1-F141-AFAE-90130C275C4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7143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AD3ED-4636-044F-B446-4ECB4E8DC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C6936D-4957-8F4F-8F6E-07402226ED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94CB7-A176-5E4D-9567-02FA917F3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D6DE-83CA-914D-9431-C4D61D70695B}" type="datetimeFigureOut">
              <a:rPr lang="es-ES" smtClean="0"/>
              <a:t>22/5/19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17E69-7E8B-8044-867C-6F79C1F1A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0CF99-B710-2443-8434-364E91F35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8528-49A1-F141-AFAE-90130C275C4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344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8FBE35-2FFA-6344-B542-E341B9EF49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5E377E-F5DE-A749-9852-8DC7D27509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BF553-8B1C-1A48-AE9E-D56A22B1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D6DE-83CA-914D-9431-C4D61D70695B}" type="datetimeFigureOut">
              <a:rPr lang="es-ES" smtClean="0"/>
              <a:t>22/5/19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399F4-07A2-3442-A85E-003594CB4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9D133-2313-3D4C-AAF8-40DEE7869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8528-49A1-F141-AFAE-90130C275C4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77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450F2-916D-4D47-9850-D918E9BC1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54D7B-464B-1E40-B35E-EAA810BCB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1BCAF-E0C3-824B-BFD4-717C25F23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D6DE-83CA-914D-9431-C4D61D70695B}" type="datetimeFigureOut">
              <a:rPr lang="es-ES" smtClean="0"/>
              <a:t>22/5/19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F8317-E8BC-CD47-A560-083DAA840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9C930-98F0-694B-BFBF-7D236F976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8528-49A1-F141-AFAE-90130C275C4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6553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30D9C-DBC0-6A49-A9C3-56AAA1D97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5DDAD-93F4-8D4F-9E87-A4BD03DCF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F51E8-6584-FE4F-B4CB-F7051D05B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D6DE-83CA-914D-9431-C4D61D70695B}" type="datetimeFigureOut">
              <a:rPr lang="es-ES" smtClean="0"/>
              <a:t>22/5/19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F7E45-BF8E-BC4C-AC83-30F614494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115EC-C37A-1C44-B0BB-B54A7945B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8528-49A1-F141-AFAE-90130C275C4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6721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40ADF-0D5F-4547-85F8-65D46DE61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B0E19-5858-8C48-8536-8671032880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729CCC-5EE9-CC4B-B7ED-BB2A60353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6ED951-0DC5-5940-8099-06E37A740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D6DE-83CA-914D-9431-C4D61D70695B}" type="datetimeFigureOut">
              <a:rPr lang="es-ES" smtClean="0"/>
              <a:t>22/5/19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400A9-C015-CB41-B53F-D6D05F92C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14C5B-F1FA-C34C-974E-C364D1299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8528-49A1-F141-AFAE-90130C275C4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51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76EDC-0AC0-474C-B8CD-D79956592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29513-2625-0A42-8464-DC910462C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800BD-8940-B642-8ADE-BC6D7D3BF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A63170-51D1-0248-9E0D-877A16C16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1F7875-78A1-9942-AD68-1395A903B1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17F46F-12D0-7047-8CA1-18CEE4DE2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D6DE-83CA-914D-9431-C4D61D70695B}" type="datetimeFigureOut">
              <a:rPr lang="es-ES" smtClean="0"/>
              <a:t>22/5/19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220588-1311-8748-98C5-C59339F27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A3935D-5239-CE44-9F9F-181987A53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8528-49A1-F141-AFAE-90130C275C4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5767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4D31C-9BD0-6144-A418-69AED0E0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683FB7-A56F-A542-9BBF-8B9639F94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D6DE-83CA-914D-9431-C4D61D70695B}" type="datetimeFigureOut">
              <a:rPr lang="es-ES" smtClean="0"/>
              <a:t>22/5/19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1E738-B4B9-4249-8364-D6517C3EE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9587F3-477C-9F41-A007-9570F18B9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8528-49A1-F141-AFAE-90130C275C4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9431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056961-0DC9-8D49-8837-46AF1472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D6DE-83CA-914D-9431-C4D61D70695B}" type="datetimeFigureOut">
              <a:rPr lang="es-ES" smtClean="0"/>
              <a:t>22/5/19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26F13F-5070-9340-9E06-634B66A4B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0CBF6E-C76C-3446-9FA8-75F0110FA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8528-49A1-F141-AFAE-90130C275C4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4344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C56F4-A148-AE46-A70F-C62F90FA0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55768-C5EF-394E-8906-7151DB045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1DF12A-93CD-3E40-AAA1-3349F2707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18D351-A313-A643-94E7-650D73181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D6DE-83CA-914D-9431-C4D61D70695B}" type="datetimeFigureOut">
              <a:rPr lang="es-ES" smtClean="0"/>
              <a:t>22/5/19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AAECAB-AA38-3440-8714-BE471D2C2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9746E3-5993-9B46-B8F0-8F69FB30D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8528-49A1-F141-AFAE-90130C275C4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5129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CE97D-EC24-F34D-B128-01002E796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B67B38-FDB5-FE4A-AD70-4080C4BBD4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EBB13F-9CAB-5947-87AA-C7E18EB6E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5EB696-83D5-0840-B967-5CAFA07FF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D6DE-83CA-914D-9431-C4D61D70695B}" type="datetimeFigureOut">
              <a:rPr lang="es-ES" smtClean="0"/>
              <a:t>22/5/19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38CC13-0770-904F-8430-DFA1C2527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8C29B9-748B-8C40-85A6-9E9CDC05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8528-49A1-F141-AFAE-90130C275C4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7549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536398-6F3B-B143-99E9-078FFD9D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3070A-3C09-7741-8B1C-DC0DD0BEE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04336-1DAC-534A-8D04-4234C479CF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8D6DE-83CA-914D-9431-C4D61D70695B}" type="datetimeFigureOut">
              <a:rPr lang="es-ES" smtClean="0"/>
              <a:t>22/5/19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2BA17-BB2D-F24A-BF76-F9F6CBFFA7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D3F30-B207-5448-BEF3-97C6FDCEFE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88528-49A1-F141-AFAE-90130C275C4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45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emf"/><Relationship Id="rId7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49B41FB-802C-1A41-B108-8041715AD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4295" y="-1827896"/>
            <a:ext cx="13503488" cy="90012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7A669A-FDCE-6441-B54A-F4E22B519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3857" y="368760"/>
            <a:ext cx="13902612" cy="3652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2251B2-E751-3441-BEE1-E58C61BAD5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6800" y="5474154"/>
            <a:ext cx="3139090" cy="10150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309A8B-0C8C-8B45-9B66-52E562CDB5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558" y="740038"/>
            <a:ext cx="10294883" cy="26889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666B467-39D2-FA48-B361-2D54DF4EDD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677" y="5474154"/>
            <a:ext cx="5659821" cy="9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13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9B93C0-2511-1E40-939F-3DF26E83D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76821" y="-389203"/>
            <a:ext cx="14346890" cy="111173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64AF16-4B5A-044C-B360-10F17AAAA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70690" y="102638"/>
            <a:ext cx="15324083" cy="58882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F7D487-F0DE-704D-B6D2-FD55B03E78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9144" y="6182230"/>
            <a:ext cx="3520967" cy="57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80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0702EE-C86C-4944-AAB1-FB4A778EF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6268" y="-236484"/>
            <a:ext cx="12892558" cy="99903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2E4D31-661B-C447-930E-6B52F661A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98778">
            <a:off x="9919646" y="1909041"/>
            <a:ext cx="1960316" cy="18859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A6F088-2BA5-5343-A7C6-65A021DAD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7523" y="5160332"/>
            <a:ext cx="6215411" cy="11241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32828C-0A45-1B46-ACF3-3E131C5855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048" y="5191297"/>
            <a:ext cx="3675120" cy="11892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625F2E-178A-3041-BB0A-E7D2FB536459}"/>
              </a:ext>
            </a:extLst>
          </p:cNvPr>
          <p:cNvSpPr txBox="1"/>
          <p:nvPr/>
        </p:nvSpPr>
        <p:spPr>
          <a:xfrm>
            <a:off x="205273" y="111969"/>
            <a:ext cx="3462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/>
              <a:t>MATERIAL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61A2A1-BAB8-774D-A4D0-735471D04C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309048" y="1072055"/>
            <a:ext cx="3675120" cy="36423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3728B0-996A-8446-8064-76D794E5D3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7937" y="1488870"/>
            <a:ext cx="2819368" cy="28062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6819E50-F242-E740-A0A2-80953130ED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8689" y="1488870"/>
            <a:ext cx="2819368" cy="280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96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</Words>
  <Application>Microsoft Macintosh PowerPoint</Application>
  <PresentationFormat>Widescreen</PresentationFormat>
  <Paragraphs>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Vila</dc:creator>
  <cp:lastModifiedBy>Marc Vila</cp:lastModifiedBy>
  <cp:revision>8</cp:revision>
  <dcterms:created xsi:type="dcterms:W3CDTF">2019-05-21T09:34:47Z</dcterms:created>
  <dcterms:modified xsi:type="dcterms:W3CDTF">2019-05-22T14:39:38Z</dcterms:modified>
</cp:coreProperties>
</file>