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63" r:id="rId4"/>
    <p:sldId id="262" r:id="rId5"/>
    <p:sldId id="269" r:id="rId6"/>
    <p:sldId id="267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400"/>
    <a:srgbClr val="171717"/>
    <a:srgbClr val="EA5755"/>
    <a:srgbClr val="FFC637"/>
    <a:srgbClr val="6A9843"/>
    <a:srgbClr val="0097D6"/>
    <a:srgbClr val="FF6D00"/>
    <a:srgbClr val="FF1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1" autoAdjust="0"/>
    <p:restoredTop sz="94686"/>
  </p:normalViewPr>
  <p:slideViewPr>
    <p:cSldViewPr snapToGrid="0">
      <p:cViewPr varScale="1">
        <p:scale>
          <a:sx n="210" d="100"/>
          <a:sy n="210" d="100"/>
        </p:scale>
        <p:origin x="59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>
              <a:latin typeface="Lato" panose="020F0502020204030203" pitchFamily="34" charset="77"/>
            </a:endParaRPr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55EAB-0CF1-4F67-B585-7543212F96FA}" type="datetimeFigureOut">
              <a:rPr lang="ca-ES" smtClean="0">
                <a:latin typeface="Lato" panose="020F0502020204030203" pitchFamily="34" charset="77"/>
              </a:rPr>
              <a:t>30/9/20</a:t>
            </a:fld>
            <a:endParaRPr lang="ca-ES" dirty="0">
              <a:latin typeface="Lato" panose="020F0502020204030203" pitchFamily="34" charset="77"/>
            </a:endParaRPr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>
              <a:latin typeface="Lato" panose="020F0502020204030203" pitchFamily="34" charset="77"/>
            </a:endParaRP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80618-BBB8-451A-8C03-A040A23B1BE1}" type="slidenum">
              <a:rPr lang="ca-ES" smtClean="0">
                <a:latin typeface="Lato" panose="020F0502020204030203" pitchFamily="34" charset="77"/>
              </a:rPr>
              <a:t>‹#›</a:t>
            </a:fld>
            <a:endParaRPr lang="ca-ES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3803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" panose="020F0502020204030203" pitchFamily="34" charset="77"/>
              </a:defRPr>
            </a:lvl1pPr>
          </a:lstStyle>
          <a:p>
            <a:endParaRPr lang="ca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" panose="020F0502020204030203" pitchFamily="34" charset="77"/>
              </a:defRPr>
            </a:lvl1pPr>
          </a:lstStyle>
          <a:p>
            <a:fld id="{5C62D89F-BB10-4BBE-A682-B376418525D5}" type="datetimeFigureOut">
              <a:rPr lang="ca-ES" smtClean="0"/>
              <a:pPr/>
              <a:t>30/9/20</a:t>
            </a:fld>
            <a:endParaRPr lang="ca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" panose="020F0502020204030203" pitchFamily="34" charset="77"/>
              </a:defRPr>
            </a:lvl1pPr>
          </a:lstStyle>
          <a:p>
            <a:endParaRPr lang="ca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" panose="020F0502020204030203" pitchFamily="34" charset="77"/>
              </a:defRPr>
            </a:lvl1pPr>
          </a:lstStyle>
          <a:p>
            <a:fld id="{50888AF0-568B-4994-8BA7-192FE0AD1C01}" type="slidenum">
              <a:rPr lang="ca-ES" smtClean="0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8865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88AF0-568B-4994-8BA7-192FE0AD1C01}" type="slidenum">
              <a:rPr lang="ca-ES" smtClean="0"/>
              <a:pPr/>
              <a:t>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6794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B468-75FD-C94E-A078-BA475B7B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2F8FC-7DB6-B54E-9E81-6423FFFF4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DC4BE-36E1-DE4A-A1C1-B3CF6EB0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832-84C8-4D34-B407-475E7054A1F0}" type="datetimeFigureOut">
              <a:rPr lang="ca-ES" smtClean="0"/>
              <a:t>30/9/20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B9FB7-1E0E-9A4D-B2CE-F3D7A350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FF549-B989-7C4C-8BDF-8A0DFE13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1177-6A50-4F44-B118-1EDBBDEB9BF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621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A3114-9C55-F54B-9FB3-D8CD0E2E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56648-F47C-1B47-95D1-B76296498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71224-68F3-AD41-B2BB-D8D59AF5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832-84C8-4D34-B407-475E7054A1F0}" type="datetimeFigureOut">
              <a:rPr lang="ca-ES" smtClean="0"/>
              <a:t>30/9/20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36F6D-6008-7443-A60D-2C79D4D9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AA0B5-F306-FA4C-9010-A0A16CF3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1177-6A50-4F44-B118-1EDBBDEB9BF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1139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5187CE-250F-8D41-ABC4-009A85BB6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848EF-C97F-6B41-B32D-6CDD03DC9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F24EE-4E08-9A41-B258-00741521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832-84C8-4D34-B407-475E7054A1F0}" type="datetimeFigureOut">
              <a:rPr lang="ca-ES" smtClean="0"/>
              <a:t>30/9/20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9189-DD26-054A-B9C4-502E93BE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670B1-047F-B747-9726-EB52B8F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1177-6A50-4F44-B118-1EDBBDEB9BF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2219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22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ol i object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42BB91-68FF-FF47-A3AE-192846C8F753}"/>
              </a:ext>
            </a:extLst>
          </p:cNvPr>
          <p:cNvSpPr/>
          <p:nvPr userDrawn="1"/>
        </p:nvSpPr>
        <p:spPr>
          <a:xfrm>
            <a:off x="7482540" y="334928"/>
            <a:ext cx="4368794" cy="6182412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A8C9E2-03EC-484D-96C9-ABE193666DC2}"/>
              </a:ext>
            </a:extLst>
          </p:cNvPr>
          <p:cNvSpPr/>
          <p:nvPr userDrawn="1"/>
        </p:nvSpPr>
        <p:spPr>
          <a:xfrm>
            <a:off x="7482536" y="2897094"/>
            <a:ext cx="4368793" cy="106381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  <p:pic>
        <p:nvPicPr>
          <p:cNvPr id="14" name="Imagen 12">
            <a:extLst>
              <a:ext uri="{FF2B5EF4-FFF2-40B4-BE49-F238E27FC236}">
                <a16:creationId xmlns:a16="http://schemas.microsoft.com/office/drawing/2014/main" id="{0F851B85-5BEF-4546-AFA6-28622BA88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218" y="6022352"/>
            <a:ext cx="1120472" cy="364381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35122F2B-2A24-454F-B1B2-88F577358B49}"/>
              </a:ext>
            </a:extLst>
          </p:cNvPr>
          <p:cNvSpPr/>
          <p:nvPr userDrawn="1"/>
        </p:nvSpPr>
        <p:spPr>
          <a:xfrm>
            <a:off x="340658" y="334928"/>
            <a:ext cx="7141879" cy="618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03378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object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203425-9CC9-654C-A5CC-A1D389F35531}"/>
              </a:ext>
            </a:extLst>
          </p:cNvPr>
          <p:cNvSpPr/>
          <p:nvPr userDrawn="1"/>
        </p:nvSpPr>
        <p:spPr>
          <a:xfrm>
            <a:off x="0" y="0"/>
            <a:ext cx="4709460" cy="6858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87ACDA-942E-0F49-B120-5C71FCEFAEC8}"/>
              </a:ext>
            </a:extLst>
          </p:cNvPr>
          <p:cNvSpPr/>
          <p:nvPr userDrawn="1"/>
        </p:nvSpPr>
        <p:spPr>
          <a:xfrm>
            <a:off x="-2" y="2897094"/>
            <a:ext cx="4709460" cy="106381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5A4B42-DE61-A84D-A499-B4DF8FA0A70F}"/>
              </a:ext>
            </a:extLst>
          </p:cNvPr>
          <p:cNvSpPr/>
          <p:nvPr userDrawn="1"/>
        </p:nvSpPr>
        <p:spPr>
          <a:xfrm>
            <a:off x="0" y="0"/>
            <a:ext cx="12192000" cy="340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B568F3-AF0C-384E-A8E9-3AACE7F2F67D}"/>
              </a:ext>
            </a:extLst>
          </p:cNvPr>
          <p:cNvSpPr/>
          <p:nvPr userDrawn="1"/>
        </p:nvSpPr>
        <p:spPr>
          <a:xfrm>
            <a:off x="0" y="6517340"/>
            <a:ext cx="12192000" cy="340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90529B-A3A6-0243-A418-4C6FAD948D56}"/>
              </a:ext>
            </a:extLst>
          </p:cNvPr>
          <p:cNvSpPr/>
          <p:nvPr userDrawn="1"/>
        </p:nvSpPr>
        <p:spPr>
          <a:xfrm rot="5400000">
            <a:off x="8592670" y="3258669"/>
            <a:ext cx="6858000" cy="340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3DD7A0-7E4D-6C4B-9AB1-836C45DA8D4C}"/>
              </a:ext>
            </a:extLst>
          </p:cNvPr>
          <p:cNvSpPr/>
          <p:nvPr userDrawn="1"/>
        </p:nvSpPr>
        <p:spPr>
          <a:xfrm rot="5400000">
            <a:off x="-3258670" y="3258670"/>
            <a:ext cx="6858000" cy="340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  <p:pic>
        <p:nvPicPr>
          <p:cNvPr id="15" name="Imagen 12">
            <a:extLst>
              <a:ext uri="{FF2B5EF4-FFF2-40B4-BE49-F238E27FC236}">
                <a16:creationId xmlns:a16="http://schemas.microsoft.com/office/drawing/2014/main" id="{16F01A28-CBFF-EF4E-8675-8C1235BC5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01" y="6056466"/>
            <a:ext cx="1047528" cy="3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423836-05EA-224E-A53F-ECA0924CD758}"/>
              </a:ext>
            </a:extLst>
          </p:cNvPr>
          <p:cNvSpPr/>
          <p:nvPr userDrawn="1"/>
        </p:nvSpPr>
        <p:spPr>
          <a:xfrm>
            <a:off x="0" y="0"/>
            <a:ext cx="12192000" cy="17907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56A2AF-4B87-7E4A-89B6-7CF383C8F84C}"/>
              </a:ext>
            </a:extLst>
          </p:cNvPr>
          <p:cNvSpPr/>
          <p:nvPr userDrawn="1"/>
        </p:nvSpPr>
        <p:spPr>
          <a:xfrm rot="5400000">
            <a:off x="-2192990" y="3983690"/>
            <a:ext cx="4726640" cy="34066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EBAC0D-0FD7-3C4F-8CB7-0AF7B0278481}"/>
              </a:ext>
            </a:extLst>
          </p:cNvPr>
          <p:cNvSpPr/>
          <p:nvPr userDrawn="1"/>
        </p:nvSpPr>
        <p:spPr>
          <a:xfrm rot="5400000">
            <a:off x="9658350" y="3983690"/>
            <a:ext cx="4726640" cy="34066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2B192-7F4F-534F-8E9C-2CF6B7726928}"/>
              </a:ext>
            </a:extLst>
          </p:cNvPr>
          <p:cNvSpPr/>
          <p:nvPr userDrawn="1"/>
        </p:nvSpPr>
        <p:spPr>
          <a:xfrm rot="10800000">
            <a:off x="0" y="6517340"/>
            <a:ext cx="12192000" cy="34066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  <p:pic>
        <p:nvPicPr>
          <p:cNvPr id="8" name="Imagen 12">
            <a:extLst>
              <a:ext uri="{FF2B5EF4-FFF2-40B4-BE49-F238E27FC236}">
                <a16:creationId xmlns:a16="http://schemas.microsoft.com/office/drawing/2014/main" id="{847306D0-C5DB-BA4D-86DE-CBAD287DDF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13" y="217900"/>
            <a:ext cx="1120472" cy="3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22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2">
            <a:extLst>
              <a:ext uri="{FF2B5EF4-FFF2-40B4-BE49-F238E27FC236}">
                <a16:creationId xmlns:a16="http://schemas.microsoft.com/office/drawing/2014/main" id="{E87417B5-9C7E-3742-A716-9CCD8B318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236" y="5971970"/>
            <a:ext cx="1047528" cy="340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183AF4-7D1C-4543-82C0-F2B2288FA991}"/>
              </a:ext>
            </a:extLst>
          </p:cNvPr>
          <p:cNvSpPr/>
          <p:nvPr userDrawn="1"/>
        </p:nvSpPr>
        <p:spPr>
          <a:xfrm>
            <a:off x="0" y="2537460"/>
            <a:ext cx="12192000" cy="1783080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D76803-B22E-834F-8A54-96EEE753E6D0}"/>
              </a:ext>
            </a:extLst>
          </p:cNvPr>
          <p:cNvSpPr/>
          <p:nvPr userDrawn="1"/>
        </p:nvSpPr>
        <p:spPr>
          <a:xfrm>
            <a:off x="0" y="0"/>
            <a:ext cx="12192000" cy="34066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56C446-54B3-1647-B397-78254AA79F72}"/>
              </a:ext>
            </a:extLst>
          </p:cNvPr>
          <p:cNvSpPr/>
          <p:nvPr userDrawn="1"/>
        </p:nvSpPr>
        <p:spPr>
          <a:xfrm>
            <a:off x="0" y="6517340"/>
            <a:ext cx="12192000" cy="34066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ECDC34-6D6A-2747-9181-A86B1D2265CC}"/>
              </a:ext>
            </a:extLst>
          </p:cNvPr>
          <p:cNvSpPr/>
          <p:nvPr userDrawn="1"/>
        </p:nvSpPr>
        <p:spPr>
          <a:xfrm rot="5400000">
            <a:off x="8592670" y="3258669"/>
            <a:ext cx="6858000" cy="34066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5E0A91-4B5C-414A-B008-4E54DFFEC16D}"/>
              </a:ext>
            </a:extLst>
          </p:cNvPr>
          <p:cNvSpPr/>
          <p:nvPr userDrawn="1"/>
        </p:nvSpPr>
        <p:spPr>
          <a:xfrm rot="5400000">
            <a:off x="-3258670" y="3258670"/>
            <a:ext cx="6858000" cy="34066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39622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0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6AD3-6386-844B-828D-B37672D8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5DABB-F46D-D44B-9C78-D232BBEEB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846A5-F953-B449-A250-A8F927B4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832-84C8-4D34-B407-475E7054A1F0}" type="datetimeFigureOut">
              <a:rPr lang="ca-ES" smtClean="0"/>
              <a:t>30/9/20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AC842-F49D-6E4B-A428-68C6F2E94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03650-23C7-8F48-B3CA-D4E69C0B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1177-6A50-4F44-B118-1EDBBDEB9BF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9221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9243-41B4-F942-B2CC-D6662FD45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EACB1-245F-A643-8C31-0F9BFF83B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A994A-F71C-DC44-8C31-67B95D15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832-84C8-4D34-B407-475E7054A1F0}" type="datetimeFigureOut">
              <a:rPr lang="ca-ES" smtClean="0"/>
              <a:t>30/9/20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26967-11AA-EC44-BFEF-8D8BA3D8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BD24B-C8F5-624E-A8D8-A7B1BDC7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1177-6A50-4F44-B118-1EDBBDEB9BF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226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5F5B-18F9-9C4C-9A45-3754E522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1C016-95B6-1447-A1E8-4EC9C72D1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05E05-2DBD-DA45-A013-7CF544120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9E4D6-5C38-0345-BA89-633E9BD4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832-84C8-4D34-B407-475E7054A1F0}" type="datetimeFigureOut">
              <a:rPr lang="ca-ES" smtClean="0"/>
              <a:t>30/9/20</a:t>
            </a:fld>
            <a:endParaRPr lang="ca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FA1E8-78C7-AB46-AE61-70E6D666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604AF-90D8-6143-A7F6-C35AB87C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1177-6A50-4F44-B118-1EDBBDEB9BF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968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578A-C553-6D4F-A240-16D52A4EE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DAE45-2304-2449-A0DA-DB40F0F86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256BF-14B7-DD47-BC63-B6EA2C4D2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7D8C5-FAEA-8248-B27E-25E6E0B07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A6D3B-4FC5-B743-BF5F-C9473D943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5EE88-DB22-5F48-ACF0-F2B2DAD0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832-84C8-4D34-B407-475E7054A1F0}" type="datetimeFigureOut">
              <a:rPr lang="ca-ES" smtClean="0"/>
              <a:t>30/9/20</a:t>
            </a:fld>
            <a:endParaRPr lang="ca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CE43A-24E3-F14C-AD19-9D602647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622951-44BD-1940-9FE8-252FB1DB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1177-6A50-4F44-B118-1EDBBDEB9BF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418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B485-F5AB-8046-868C-1188E1DE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AFD88-0B18-CA48-BDE2-191ED816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832-84C8-4D34-B407-475E7054A1F0}" type="datetimeFigureOut">
              <a:rPr lang="ca-ES" smtClean="0"/>
              <a:t>30/9/20</a:t>
            </a:fld>
            <a:endParaRPr lang="ca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79EFE-95AB-974A-A215-AA260DC5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E7222-B891-B24C-92C7-A86BFF71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1177-6A50-4F44-B118-1EDBBDEB9BF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2640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FED9B7-8294-DD46-A8D9-CF97D2EB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832-84C8-4D34-B407-475E7054A1F0}" type="datetimeFigureOut">
              <a:rPr lang="ca-ES" smtClean="0"/>
              <a:t>30/9/20</a:t>
            </a:fld>
            <a:endParaRPr lang="ca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A71388-08D1-384F-B8B5-8E963311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B810B-5195-5248-B06F-07ABC86E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1177-6A50-4F44-B118-1EDBBDEB9BF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189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1653-5819-5349-96F1-6EE49EBF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CAEC6-153A-7E42-9ED9-53E2D52D1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9C2AD-0E44-C741-BDC5-3CAD6A008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B8A67-1344-D847-B27D-4D5AD8A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832-84C8-4D34-B407-475E7054A1F0}" type="datetimeFigureOut">
              <a:rPr lang="ca-ES" smtClean="0"/>
              <a:t>30/9/20</a:t>
            </a:fld>
            <a:endParaRPr lang="ca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22DA3-D0A0-BC47-A1D9-4CE7C182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D854F-41CC-924B-BF95-14AB2CF9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1177-6A50-4F44-B118-1EDBBDEB9BF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131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DF37-77F2-F644-9352-E46A36B4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99AE7D-7757-A34A-96E9-F1D70A813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DD710-F37C-3944-B55E-6119AB001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C3879-60C6-314F-97EE-A6463F69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832-84C8-4D34-B407-475E7054A1F0}" type="datetimeFigureOut">
              <a:rPr lang="ca-ES" smtClean="0"/>
              <a:t>30/9/20</a:t>
            </a:fld>
            <a:endParaRPr lang="ca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425E4-FA7F-C14A-94D1-0DD55120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4EBF7-3CDC-974D-A1B3-928702C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1177-6A50-4F44-B118-1EDBBDEB9BF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50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BA40D-8C11-A64E-B8A2-B6C2E7B02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B5E8B-9C66-E04B-AC66-FA3E6F0A4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A09D3-1AAC-6240-9E60-ADB853D8C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7E4CB832-84C8-4D34-B407-475E7054A1F0}" type="datetimeFigureOut">
              <a:rPr lang="ca-ES" smtClean="0"/>
              <a:pPr/>
              <a:t>30/9/20</a:t>
            </a:fld>
            <a:endParaRPr lang="ca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65CAC-8498-7048-89AE-614062190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ca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0B6AB-38AE-694E-B47D-CD5A5AA15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A1D81177-6A50-4F44-B118-1EDBBDEB9BF5}" type="slidenum">
              <a:rPr lang="ca-ES" smtClean="0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288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68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ol 2">
            <a:extLst>
              <a:ext uri="{FF2B5EF4-FFF2-40B4-BE49-F238E27FC236}">
                <a16:creationId xmlns:a16="http://schemas.microsoft.com/office/drawing/2014/main" id="{EC4A9BF5-ED64-D74F-8149-29AAAA742F37}"/>
              </a:ext>
            </a:extLst>
          </p:cNvPr>
          <p:cNvSpPr txBox="1">
            <a:spLocks/>
          </p:cNvSpPr>
          <p:nvPr/>
        </p:nvSpPr>
        <p:spPr>
          <a:xfrm>
            <a:off x="5196013" y="5168823"/>
            <a:ext cx="4448175" cy="229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4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2200" dirty="0">
                <a:solidFill>
                  <a:schemeClr val="bg1"/>
                </a:solidFill>
                <a:ea typeface="Bulo-Medium ☞" panose="02000000000000000000" pitchFamily="2" charset="77"/>
              </a:rPr>
              <a:t>    </a:t>
            </a:r>
            <a:r>
              <a:rPr lang="es-ES" sz="2200" dirty="0">
                <a:solidFill>
                  <a:schemeClr val="bg1"/>
                </a:solidFill>
                <a:latin typeface="Lato Light" panose="020F0302020204030203" pitchFamily="34" charset="77"/>
                <a:ea typeface="Bulo-Medium ☞" panose="02000000000000000000" pitchFamily="2" charset="77"/>
                <a:cs typeface="Futura Condensed Medium" panose="020B0602020204020303" pitchFamily="34" charset="-79"/>
              </a:rPr>
              <a:t>Aquí, el </a:t>
            </a:r>
            <a:r>
              <a:rPr lang="es-ES" sz="2200" dirty="0" err="1">
                <a:solidFill>
                  <a:schemeClr val="bg1"/>
                </a:solidFill>
                <a:latin typeface="Lato Light" panose="020F0302020204030203" pitchFamily="34" charset="77"/>
                <a:ea typeface="Bulo-Medium ☞" panose="02000000000000000000" pitchFamily="2" charset="77"/>
                <a:cs typeface="Futura Condensed Medium" panose="020B0602020204020303" pitchFamily="34" charset="-79"/>
              </a:rPr>
              <a:t>lloc</a:t>
            </a:r>
            <a:endParaRPr lang="es-ES" sz="2200" dirty="0">
              <a:solidFill>
                <a:schemeClr val="bg1"/>
              </a:solidFill>
              <a:latin typeface="Lato Light" panose="020F0302020204030203" pitchFamily="34" charset="77"/>
              <a:ea typeface="Bulo-Medium ☞" panose="02000000000000000000" pitchFamily="2" charset="77"/>
              <a:cs typeface="Futura Condensed Medium" panose="020B0602020204020303" pitchFamily="34" charset="-79"/>
            </a:endParaRPr>
          </a:p>
          <a:p>
            <a:pPr marL="0" indent="0">
              <a:lnSpc>
                <a:spcPts val="284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2200" dirty="0">
                <a:solidFill>
                  <a:schemeClr val="bg1"/>
                </a:solidFill>
                <a:latin typeface="Lato Light" panose="020F0302020204030203" pitchFamily="34" charset="77"/>
                <a:ea typeface="Bulo-Medium ☞" panose="02000000000000000000" pitchFamily="2" charset="77"/>
              </a:rPr>
              <a:t>    </a:t>
            </a:r>
            <a:r>
              <a:rPr lang="es-ES" sz="2200" dirty="0">
                <a:solidFill>
                  <a:schemeClr val="bg1"/>
                </a:solidFill>
                <a:latin typeface="Lato Light" panose="020F0302020204030203" pitchFamily="34" charset="77"/>
                <a:ea typeface="Bulo-Medium ☞" panose="02000000000000000000" pitchFamily="2" charset="77"/>
                <a:cs typeface="Futura Condensed Medium" panose="020B0602020204020303" pitchFamily="34" charset="-79"/>
              </a:rPr>
              <a:t>Aquí, la data</a:t>
            </a:r>
            <a:endParaRPr lang="ca-ES" sz="2200" dirty="0">
              <a:solidFill>
                <a:schemeClr val="bg1"/>
              </a:solidFill>
              <a:latin typeface="Lato Light" panose="020F0302020204030203" pitchFamily="34" charset="77"/>
              <a:ea typeface="Bulo-Medium ☞" panose="02000000000000000000" pitchFamily="2" charset="77"/>
              <a:cs typeface="Futura Condensed Medium" panose="020B0602020204020303" pitchFamily="34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760" y="5285108"/>
            <a:ext cx="1563975" cy="508609"/>
          </a:xfrm>
          <a:prstGeom prst="rect">
            <a:avLst/>
          </a:prstGeom>
        </p:spPr>
      </p:pic>
      <p:sp>
        <p:nvSpPr>
          <p:cNvPr id="7" name="Rectangle arrodonit 5"/>
          <p:cNvSpPr/>
          <p:nvPr/>
        </p:nvSpPr>
        <p:spPr>
          <a:xfrm flipV="1">
            <a:off x="347050" y="4907758"/>
            <a:ext cx="11497899" cy="45719"/>
          </a:xfrm>
          <a:prstGeom prst="roundRect">
            <a:avLst/>
          </a:prstGeom>
          <a:solidFill>
            <a:srgbClr val="C8D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77"/>
            </a:endParaRPr>
          </a:p>
        </p:txBody>
      </p:sp>
      <p:sp>
        <p:nvSpPr>
          <p:cNvPr id="9" name="Subtítol 2"/>
          <p:cNvSpPr>
            <a:spLocks noGrp="1"/>
          </p:cNvSpPr>
          <p:nvPr>
            <p:ph type="subTitle" idx="4294967295"/>
          </p:nvPr>
        </p:nvSpPr>
        <p:spPr>
          <a:xfrm>
            <a:off x="286090" y="5199303"/>
            <a:ext cx="4448175" cy="1041021"/>
          </a:xfrm>
        </p:spPr>
        <p:txBody>
          <a:bodyPr/>
          <a:lstStyle/>
          <a:p>
            <a:pPr marL="0" indent="0" algn="l">
              <a:lnSpc>
                <a:spcPts val="2600"/>
              </a:lnSpc>
              <a:spcBef>
                <a:spcPts val="0"/>
              </a:spcBef>
              <a:buNone/>
            </a:pPr>
            <a:r>
              <a:rPr lang="ca-ES" sz="2600" b="1" dirty="0">
                <a:solidFill>
                  <a:schemeClr val="bg1"/>
                </a:solidFill>
                <a:latin typeface="Lato Black" panose="020F0502020204030203" pitchFamily="34" charset="77"/>
                <a:ea typeface="Bulo-Black ☞" panose="02000000000000000000" pitchFamily="2" charset="77"/>
                <a:cs typeface="Futura" panose="020B0602020204020303" pitchFamily="34" charset="-79"/>
              </a:rPr>
              <a:t>Aquí, el nom del ponent</a:t>
            </a:r>
          </a:p>
          <a:p>
            <a:pPr marL="0" indent="0" algn="l">
              <a:lnSpc>
                <a:spcPts val="2600"/>
              </a:lnSpc>
              <a:spcBef>
                <a:spcPts val="0"/>
              </a:spcBef>
              <a:buNone/>
            </a:pPr>
            <a:r>
              <a:rPr lang="es-ES" sz="2600" dirty="0" err="1">
                <a:solidFill>
                  <a:schemeClr val="bg1"/>
                </a:solidFill>
                <a:latin typeface="Lato Light" panose="020F0302020204030203" pitchFamily="34" charset="77"/>
                <a:ea typeface="Bulo-Light ☞" panose="02000000000000000000" pitchFamily="2" charset="77"/>
                <a:cs typeface="Futura Condensed Medium" panose="020B0602020204020303" pitchFamily="34" charset="-79"/>
              </a:rPr>
              <a:t>Càrrec</a:t>
            </a:r>
            <a:r>
              <a:rPr lang="es-ES" sz="2600" dirty="0">
                <a:solidFill>
                  <a:schemeClr val="bg1"/>
                </a:solidFill>
                <a:latin typeface="Lato Light" panose="020F0302020204030203" pitchFamily="34" charset="77"/>
                <a:ea typeface="Bulo-Light ☞" panose="02000000000000000000" pitchFamily="2" charset="77"/>
                <a:cs typeface="Futura Condensed Medium" panose="020B0602020204020303" pitchFamily="34" charset="-79"/>
              </a:rPr>
              <a:t> del </a:t>
            </a:r>
            <a:r>
              <a:rPr lang="es-ES" sz="2600" dirty="0" err="1">
                <a:solidFill>
                  <a:schemeClr val="bg1"/>
                </a:solidFill>
                <a:latin typeface="Lato Light" panose="020F0302020204030203" pitchFamily="34" charset="77"/>
                <a:ea typeface="Bulo-Light ☞" panose="02000000000000000000" pitchFamily="2" charset="77"/>
                <a:cs typeface="Futura Condensed Medium" panose="020B0602020204020303" pitchFamily="34" charset="-79"/>
              </a:rPr>
              <a:t>ponent</a:t>
            </a:r>
            <a:endParaRPr lang="es-ES" sz="2600" dirty="0">
              <a:solidFill>
                <a:schemeClr val="bg1"/>
              </a:solidFill>
              <a:latin typeface="Lato Light" panose="020F0302020204030203" pitchFamily="34" charset="77"/>
              <a:ea typeface="Bulo-Light ☞" panose="02000000000000000000" pitchFamily="2" charset="77"/>
              <a:cs typeface="Futura Condensed Medium" panose="020B0602020204020303" pitchFamily="34" charset="-79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9DDDEC0-4F7D-014D-B92A-ABA9413113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5533" y="5279025"/>
            <a:ext cx="245938" cy="24593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E61F03D-AC3B-DF43-A5D7-C59DB0C6CB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65533" y="5622439"/>
            <a:ext cx="244106" cy="244106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43720B9-B314-F647-AF2C-0007846A12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20" y="1950243"/>
            <a:ext cx="6868361" cy="133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6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4294967295"/>
          </p:nvPr>
        </p:nvSpPr>
        <p:spPr>
          <a:xfrm>
            <a:off x="1030149" y="939800"/>
            <a:ext cx="5294313" cy="4351338"/>
          </a:xfrm>
        </p:spPr>
        <p:txBody>
          <a:bodyPr/>
          <a:lstStyle/>
          <a:p>
            <a:pPr>
              <a:buClr>
                <a:srgbClr val="FFC637"/>
              </a:buClr>
              <a:buSzPct val="70000"/>
              <a:buFont typeface=".Apple SD Gothic NeoI Regular"/>
              <a:buChar char="◼"/>
            </a:pP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Bulo-Light ☞" panose="02000000000000000000" pitchFamily="2" charset="77"/>
                <a:cs typeface="Futura Medium" panose="020B0602020204020303" pitchFamily="34" charset="-79"/>
              </a:rPr>
              <a:t> Text en format llista	</a:t>
            </a:r>
          </a:p>
          <a:p>
            <a:pPr lvl="1">
              <a:buClr>
                <a:srgbClr val="FFC637"/>
              </a:buClr>
              <a:buSzPct val="70000"/>
              <a:buFont typeface=".Apple SD Gothic NeoI Regular"/>
              <a:buChar char="◼"/>
            </a:pPr>
            <a:r>
              <a:rPr lang="ca-ES" dirty="0">
                <a:latin typeface="Lato Light" panose="020F0302020204030203" pitchFamily="34" charset="77"/>
                <a:ea typeface="Bulo-Light ☞" panose="02000000000000000000" pitchFamily="2" charset="77"/>
                <a:cs typeface="Futura Medium" panose="020B0602020204020303" pitchFamily="34" charset="-79"/>
              </a:rPr>
              <a:t> altres </a:t>
            </a: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Bulo-Light ☞" panose="02000000000000000000" pitchFamily="2" charset="77"/>
                <a:cs typeface="Futura Medium" panose="020B0602020204020303" pitchFamily="34" charset="-79"/>
              </a:rPr>
              <a:t>línies</a:t>
            </a:r>
          </a:p>
          <a:p>
            <a:pPr lvl="2">
              <a:buSzPct val="70000"/>
              <a:buFont typeface=".Apple SD Gothic NeoI Regular"/>
              <a:buChar char="◼"/>
            </a:pPr>
            <a:r>
              <a:rPr lang="ca-ES" dirty="0">
                <a:latin typeface="Lato Light" panose="020F0302020204030203" pitchFamily="34" charset="77"/>
                <a:ea typeface="Bulo-Light ☞" panose="02000000000000000000" pitchFamily="2" charset="77"/>
                <a:cs typeface="Futura Medium" panose="020B0602020204020303" pitchFamily="34" charset="-79"/>
              </a:rPr>
              <a:t>altres </a:t>
            </a: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Bulo-Light ☞" panose="02000000000000000000" pitchFamily="2" charset="77"/>
                <a:cs typeface="Futura Medium" panose="020B0602020204020303" pitchFamily="34" charset="-79"/>
              </a:rPr>
              <a:t>línies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7465671" y="2765425"/>
            <a:ext cx="4386805" cy="1325563"/>
          </a:xfrm>
        </p:spPr>
        <p:txBody>
          <a:bodyPr>
            <a:normAutofit/>
          </a:bodyPr>
          <a:lstStyle/>
          <a:p>
            <a:pPr algn="ctr"/>
            <a:r>
              <a:rPr lang="ca-ES" sz="3000" b="1" spc="-150" dirty="0">
                <a:solidFill>
                  <a:schemeClr val="bg1"/>
                </a:solidFill>
                <a:latin typeface="Lato Black" panose="020F0502020204030203" pitchFamily="34" charset="77"/>
                <a:ea typeface="Bulo-Black ☞" panose="02000000000000000000" pitchFamily="2" charset="77"/>
                <a:cs typeface="Futura" panose="020B0602020204020303" pitchFamily="34" charset="-79"/>
              </a:rPr>
              <a:t>Diapositiva </a:t>
            </a:r>
            <a:r>
              <a:rPr lang="ca-ES" sz="3000" b="1" dirty="0">
                <a:solidFill>
                  <a:schemeClr val="bg1"/>
                </a:solidFill>
                <a:latin typeface="Lato Black" panose="020F0502020204030203" pitchFamily="34" charset="77"/>
                <a:ea typeface="Bulo-Black ☞" panose="02000000000000000000" pitchFamily="2" charset="77"/>
                <a:cs typeface="Futura" panose="020B0602020204020303" pitchFamily="34" charset="-79"/>
              </a:rPr>
              <a:t>d’exemple</a:t>
            </a:r>
          </a:p>
        </p:txBody>
      </p:sp>
    </p:spTree>
    <p:extLst>
      <p:ext uri="{BB962C8B-B14F-4D97-AF65-F5344CB8AC3E}">
        <p14:creationId xmlns:p14="http://schemas.microsoft.com/office/powerpoint/2010/main" val="346139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4294967295"/>
          </p:nvPr>
        </p:nvSpPr>
        <p:spPr>
          <a:xfrm>
            <a:off x="5024421" y="593725"/>
            <a:ext cx="6530975" cy="567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"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Lorem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ipsum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dolor sit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amet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,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consectetur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adipiscing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elit,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sed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do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eiusmod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tempor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incididunt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ut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labore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et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dolore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magna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aliqua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. 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Ut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enim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ad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minim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veniam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,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quis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nostrud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exercitation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ullamco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laboris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nisi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ut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aliquip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ex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ea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commodo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consequat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. 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Duis aute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irure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dolor in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reprehenderit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in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voluptate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velit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esse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cillum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dolore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eu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fugiat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nulla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pariatur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.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Excepteur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sint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occaecat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cupidatat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non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proident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,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sunt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in culpa qui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officia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deserunt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mollit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anim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id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 est </a:t>
            </a:r>
            <a:r>
              <a:rPr lang="ca-ES" sz="2400" dirty="0" err="1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laborum</a:t>
            </a:r>
            <a:r>
              <a:rPr lang="ca-ES" sz="2400" dirty="0">
                <a:solidFill>
                  <a:schemeClr val="bg1"/>
                </a:solidFill>
                <a:latin typeface="Lato" panose="020F0502020204030203" pitchFamily="34" charset="77"/>
                <a:ea typeface="Bulo-Regular ☞" panose="02000000000000000000" pitchFamily="2" charset="77"/>
                <a:cs typeface="Futura Medium" panose="020B0602020204020303" pitchFamily="34" charset="-79"/>
              </a:rPr>
              <a:t>."</a:t>
            </a:r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067A0ABA-A1AE-1348-8BCD-051F7B89DC55}"/>
              </a:ext>
            </a:extLst>
          </p:cNvPr>
          <p:cNvSpPr txBox="1">
            <a:spLocks/>
          </p:cNvSpPr>
          <p:nvPr/>
        </p:nvSpPr>
        <p:spPr>
          <a:xfrm>
            <a:off x="335666" y="2766218"/>
            <a:ext cx="43797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3000" b="1" dirty="0">
                <a:latin typeface="Lato Black" panose="020F0502020204030203" pitchFamily="34" charset="77"/>
                <a:ea typeface="Bulo-Black ☞" panose="02000000000000000000" pitchFamily="2" charset="77"/>
                <a:cs typeface="Futura" panose="020B0602020204020303" pitchFamily="34" charset="-79"/>
              </a:rPr>
              <a:t>Diapositiva</a:t>
            </a:r>
            <a:r>
              <a:rPr lang="ca-ES" sz="3000" b="1" spc="-150" dirty="0">
                <a:latin typeface="Lato Black" panose="020F0502020204030203" pitchFamily="34" charset="77"/>
                <a:ea typeface="Bulo-Black ☞" panose="02000000000000000000" pitchFamily="2" charset="77"/>
                <a:cs typeface="Futura" panose="020B0602020204020303" pitchFamily="34" charset="-79"/>
              </a:rPr>
              <a:t> </a:t>
            </a:r>
            <a:r>
              <a:rPr lang="ca-ES" sz="3000" b="1" spc="-170" dirty="0">
                <a:latin typeface="Lato Black" panose="020F0502020204030203" pitchFamily="34" charset="77"/>
                <a:ea typeface="Bulo-Black ☞" panose="02000000000000000000" pitchFamily="2" charset="77"/>
                <a:cs typeface="Futura" panose="020B0602020204020303" pitchFamily="34" charset="-79"/>
              </a:rPr>
              <a:t>d’exemple</a:t>
            </a:r>
          </a:p>
        </p:txBody>
      </p:sp>
    </p:spTree>
    <p:extLst>
      <p:ext uri="{BB962C8B-B14F-4D97-AF65-F5344CB8AC3E}">
        <p14:creationId xmlns:p14="http://schemas.microsoft.com/office/powerpoint/2010/main" val="6420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468" y="2246478"/>
            <a:ext cx="6775064" cy="352541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708468" y="59042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C637"/>
              </a:buClr>
            </a:pPr>
            <a:r>
              <a:rPr lang="ca-ES" dirty="0">
                <a:solidFill>
                  <a:schemeClr val="bg1"/>
                </a:solidFill>
                <a:latin typeface="Lato Light" panose="020F0302020204030203" pitchFamily="34" charset="77"/>
                <a:ea typeface="Bulo-Light ☞" panose="02000000000000000000" pitchFamily="2" charset="77"/>
                <a:cs typeface="Futura Condensed Medium" panose="020B0602020204020303" pitchFamily="34" charset="-79"/>
              </a:rPr>
              <a:t>Aquí va text el peu de foto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324090" y="222250"/>
            <a:ext cx="10191509" cy="1325563"/>
          </a:xfrm>
        </p:spPr>
        <p:txBody>
          <a:bodyPr>
            <a:normAutofit/>
          </a:bodyPr>
          <a:lstStyle/>
          <a:p>
            <a:r>
              <a:rPr lang="ca-ES" sz="4200" b="1" dirty="0">
                <a:solidFill>
                  <a:schemeClr val="bg1"/>
                </a:solidFill>
                <a:latin typeface="Lato Black" panose="020F0502020204030203" pitchFamily="34" charset="77"/>
                <a:ea typeface="Bulo-Black ☞" panose="02000000000000000000" pitchFamily="2" charset="77"/>
                <a:cs typeface="Futura" panose="020B0602020204020303" pitchFamily="34" charset="-79"/>
              </a:rPr>
              <a:t>Diapositiva d’exemple amb fotos</a:t>
            </a:r>
          </a:p>
        </p:txBody>
      </p:sp>
    </p:spTree>
    <p:extLst>
      <p:ext uri="{BB962C8B-B14F-4D97-AF65-F5344CB8AC3E}">
        <p14:creationId xmlns:p14="http://schemas.microsoft.com/office/powerpoint/2010/main" val="73079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ED001729-83DB-EF4A-BC52-2814FA7E77F5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b="1" dirty="0">
                <a:latin typeface="Lato Black" panose="020F0502020204030203" pitchFamily="34" charset="77"/>
                <a:ea typeface="Bulo-Black ☞" panose="02000000000000000000" pitchFamily="2" charset="77"/>
                <a:cs typeface="Futura" panose="020B0602020204020303" pitchFamily="34" charset="-79"/>
              </a:rPr>
              <a:t>Títol exemple</a:t>
            </a:r>
            <a:endParaRPr lang="ca-E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5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811" y="2780809"/>
            <a:ext cx="3986377" cy="12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55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126</Words>
  <Application>Microsoft Macintosh PowerPoint</Application>
  <PresentationFormat>Widescreen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.Apple SD Gothic NeoI Regular</vt:lpstr>
      <vt:lpstr>Arial</vt:lpstr>
      <vt:lpstr>Lato</vt:lpstr>
      <vt:lpstr>Lato Black</vt:lpstr>
      <vt:lpstr>Lato Light</vt:lpstr>
      <vt:lpstr>Open Sans</vt:lpstr>
      <vt:lpstr>Office Theme</vt:lpstr>
      <vt:lpstr>PowerPoint Presentation</vt:lpstr>
      <vt:lpstr>Diapositiva d’exemple</vt:lpstr>
      <vt:lpstr>PowerPoint Presentation</vt:lpstr>
      <vt:lpstr>Diapositiva d’exemple amb fotos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Lola</dc:creator>
  <cp:lastModifiedBy>pmorellor@assemblea.cat</cp:lastModifiedBy>
  <cp:revision>105</cp:revision>
  <dcterms:created xsi:type="dcterms:W3CDTF">2016-03-15T15:37:49Z</dcterms:created>
  <dcterms:modified xsi:type="dcterms:W3CDTF">2020-09-30T08:21:25Z</dcterms:modified>
</cp:coreProperties>
</file>